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6" r:id="rId3"/>
  </p:sldMasterIdLst>
  <p:sldIdLst>
    <p:sldId id="320" r:id="rId4"/>
    <p:sldId id="300" r:id="rId5"/>
    <p:sldId id="327" r:id="rId6"/>
    <p:sldId id="272" r:id="rId7"/>
    <p:sldId id="299" r:id="rId8"/>
    <p:sldId id="324" r:id="rId9"/>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38" y="3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61EF5A-F551-42A7-A46E-1E1FED0AABE2}"/>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x-none"/>
          </a:p>
        </p:txBody>
      </p:sp>
      <p:sp>
        <p:nvSpPr>
          <p:cNvPr id="3" name="Подзаголовок 2">
            <a:extLst>
              <a:ext uri="{FF2B5EF4-FFF2-40B4-BE49-F238E27FC236}">
                <a16:creationId xmlns:a16="http://schemas.microsoft.com/office/drawing/2014/main" id="{FB7C826D-8B7F-4F33-B485-7729FEFC2F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x-none"/>
          </a:p>
        </p:txBody>
      </p:sp>
      <p:sp>
        <p:nvSpPr>
          <p:cNvPr id="4" name="Дата 3">
            <a:extLst>
              <a:ext uri="{FF2B5EF4-FFF2-40B4-BE49-F238E27FC236}">
                <a16:creationId xmlns:a16="http://schemas.microsoft.com/office/drawing/2014/main" id="{0E409FE0-30D4-484A-B8F2-D80FF05A054E}"/>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91E9451F-1608-4B60-BFE8-D66FAEBAAA7B}"/>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62E68DDA-BFDC-416C-ABAE-2A65D264C2B7}"/>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355009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A4E0FA-A98E-47A9-AEF6-76F6C0BB3D34}"/>
              </a:ext>
            </a:extLst>
          </p:cNvPr>
          <p:cNvSpPr>
            <a:spLocks noGrp="1"/>
          </p:cNvSpPr>
          <p:nvPr>
            <p:ph type="title"/>
          </p:nvPr>
        </p:nvSpPr>
        <p:spPr/>
        <p:txBody>
          <a:bodyPr/>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0C006180-6064-4FB2-AA2C-C2E44EC45426}"/>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D1B27225-7DED-4F04-B2A8-D34914277F2D}"/>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BB5128C2-E0D4-4EE1-83AC-9FF9F3375DC7}"/>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D9DDAAB8-19E7-42E6-9822-DA7E094CF839}"/>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167830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97D13DC-595A-4ACE-AE50-F1A51A3392F9}"/>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A964F689-DFAC-4C55-8F1A-0FD73AEDBBB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2709D9B3-14CF-48F0-B74B-95147E80E04A}"/>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7B3CA386-4945-4626-A52F-9E0086EA35E0}"/>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17651488-81B5-400D-94F4-AFEC9100CCED}"/>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2558162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427938"/>
          </a:xfrm>
          <a:prstGeom prst="rect">
            <a:avLst/>
          </a:prstGeom>
        </p:spPr>
        <p:txBody>
          <a:bodyPr/>
          <a:lstStyle>
            <a:lvl1pPr>
              <a:defRPr sz="2781" b="1" i="0">
                <a:solidFill>
                  <a:schemeClr val="bg1"/>
                </a:solidFill>
                <a:latin typeface="Arial"/>
                <a:cs typeface="Arial"/>
              </a:defRPr>
            </a:lvl1pPr>
          </a:lstStyle>
          <a:p>
            <a:endParaRPr/>
          </a:p>
        </p:txBody>
      </p:sp>
      <p:sp>
        <p:nvSpPr>
          <p:cNvPr id="3" name="Holder 3"/>
          <p:cNvSpPr>
            <a:spLocks noGrp="1"/>
          </p:cNvSpPr>
          <p:nvPr>
            <p:ph type="subTitle" idx="4"/>
          </p:nvPr>
        </p:nvSpPr>
        <p:spPr>
          <a:xfrm>
            <a:off x="1828800" y="3840480"/>
            <a:ext cx="8534400" cy="230832"/>
          </a:xfrm>
          <a:prstGeom prst="rect">
            <a:avLst/>
          </a:prstGeom>
        </p:spPr>
        <p:txBody>
          <a:bodyPr/>
          <a:lstStyle>
            <a:lvl1pPr>
              <a:defRPr sz="1500" b="0" i="0">
                <a:solidFill>
                  <a:schemeClr val="bg1"/>
                </a:solidFill>
                <a:latin typeface="Arial MT"/>
                <a:cs typeface="Arial MT"/>
              </a:defRPr>
            </a:lvl1pPr>
          </a:lstStyle>
          <a:p>
            <a:endParaRPr/>
          </a:p>
        </p:txBody>
      </p:sp>
      <p:sp>
        <p:nvSpPr>
          <p:cNvPr id="4" name="Holder 4">
            <a:extLst>
              <a:ext uri="{FF2B5EF4-FFF2-40B4-BE49-F238E27FC236}">
                <a16:creationId xmlns:a16="http://schemas.microsoft.com/office/drawing/2014/main" id="{37412A45-B38E-4854-FA13-77F25C7858A3}"/>
              </a:ext>
            </a:extLst>
          </p:cNvPr>
          <p:cNvSpPr>
            <a:spLocks noGrp="1"/>
          </p:cNvSpPr>
          <p:nvPr>
            <p:ph type="ftr" sz="quarter" idx="10"/>
          </p:nvPr>
        </p:nvSpPr>
        <p:spPr/>
        <p:txBody>
          <a:bodyPr/>
          <a:lstStyle>
            <a:lvl1pPr>
              <a:defRPr/>
            </a:lvl1pPr>
          </a:lstStyle>
          <a:p>
            <a:pPr>
              <a:defRPr/>
            </a:pPr>
            <a:endParaRPr/>
          </a:p>
        </p:txBody>
      </p:sp>
      <p:sp>
        <p:nvSpPr>
          <p:cNvPr id="5" name="Holder 5">
            <a:extLst>
              <a:ext uri="{FF2B5EF4-FFF2-40B4-BE49-F238E27FC236}">
                <a16:creationId xmlns:a16="http://schemas.microsoft.com/office/drawing/2014/main" id="{CF055FA8-99AD-9902-EC38-0B1FDB02EC91}"/>
              </a:ext>
            </a:extLst>
          </p:cNvPr>
          <p:cNvSpPr>
            <a:spLocks noGrp="1"/>
          </p:cNvSpPr>
          <p:nvPr>
            <p:ph type="dt" sz="half" idx="11"/>
          </p:nvPr>
        </p:nvSpPr>
        <p:spPr/>
        <p:txBody>
          <a:bodyPr/>
          <a:lstStyle>
            <a:lvl1pPr>
              <a:defRPr/>
            </a:lvl1pPr>
          </a:lstStyle>
          <a:p>
            <a:pPr>
              <a:defRPr/>
            </a:pPr>
            <a:fld id="{E9424E0E-824C-4562-BB1E-C654B06A5A23}" type="datetimeFigureOut">
              <a:rPr lang="en-US"/>
              <a:pPr>
                <a:defRPr/>
              </a:pPr>
              <a:t>11/21/2025</a:t>
            </a:fld>
            <a:endParaRPr lang="en-US"/>
          </a:p>
        </p:txBody>
      </p:sp>
      <p:sp>
        <p:nvSpPr>
          <p:cNvPr id="6" name="Holder 6">
            <a:extLst>
              <a:ext uri="{FF2B5EF4-FFF2-40B4-BE49-F238E27FC236}">
                <a16:creationId xmlns:a16="http://schemas.microsoft.com/office/drawing/2014/main" id="{7EDB9DC9-60DD-97FC-774F-4DDC79BC696C}"/>
              </a:ext>
            </a:extLst>
          </p:cNvPr>
          <p:cNvSpPr>
            <a:spLocks noGrp="1"/>
          </p:cNvSpPr>
          <p:nvPr>
            <p:ph type="sldNum" sz="quarter" idx="12"/>
          </p:nvPr>
        </p:nvSpPr>
        <p:spPr/>
        <p:txBody>
          <a:bodyPr/>
          <a:lstStyle>
            <a:lvl1pPr>
              <a:defRPr/>
            </a:lvl1pPr>
          </a:lstStyle>
          <a:p>
            <a:pPr>
              <a:defRPr/>
            </a:pPr>
            <a:fld id="{D71CC577-063E-4356-A7EC-E2F64A3B2411}" type="slidenum">
              <a:rPr/>
              <a:pPr>
                <a:defRPr/>
              </a:pPr>
              <a:t>‹#›</a:t>
            </a:fld>
            <a:endParaRPr/>
          </a:p>
        </p:txBody>
      </p:sp>
    </p:spTree>
    <p:extLst>
      <p:ext uri="{BB962C8B-B14F-4D97-AF65-F5344CB8AC3E}">
        <p14:creationId xmlns:p14="http://schemas.microsoft.com/office/powerpoint/2010/main" val="3304992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608670" y="449368"/>
            <a:ext cx="10974663" cy="427938"/>
          </a:xfrm>
        </p:spPr>
        <p:txBody>
          <a:bodyPr/>
          <a:lstStyle>
            <a:lvl1pPr>
              <a:defRPr sz="2781" b="1" i="0">
                <a:solidFill>
                  <a:schemeClr val="bg1"/>
                </a:solidFill>
                <a:latin typeface="Arial"/>
                <a:cs typeface="Arial"/>
              </a:defRPr>
            </a:lvl1pPr>
          </a:lstStyle>
          <a:p>
            <a:endParaRPr/>
          </a:p>
        </p:txBody>
      </p:sp>
      <p:sp>
        <p:nvSpPr>
          <p:cNvPr id="3" name="Holder 3"/>
          <p:cNvSpPr>
            <a:spLocks noGrp="1"/>
          </p:cNvSpPr>
          <p:nvPr>
            <p:ph type="body" idx="1"/>
          </p:nvPr>
        </p:nvSpPr>
        <p:spPr>
          <a:xfrm>
            <a:off x="651087" y="1788795"/>
            <a:ext cx="7120996" cy="230832"/>
          </a:xfrm>
        </p:spPr>
        <p:txBody>
          <a:bodyPr/>
          <a:lstStyle>
            <a:lvl1pPr>
              <a:defRPr sz="1500" b="0" i="0">
                <a:solidFill>
                  <a:schemeClr val="bg1"/>
                </a:solidFill>
                <a:latin typeface="Arial MT"/>
                <a:cs typeface="Arial MT"/>
              </a:defRPr>
            </a:lvl1pPr>
          </a:lstStyle>
          <a:p>
            <a:endParaRPr/>
          </a:p>
        </p:txBody>
      </p:sp>
      <p:sp>
        <p:nvSpPr>
          <p:cNvPr id="4" name="Holder 4">
            <a:extLst>
              <a:ext uri="{FF2B5EF4-FFF2-40B4-BE49-F238E27FC236}">
                <a16:creationId xmlns:a16="http://schemas.microsoft.com/office/drawing/2014/main" id="{EEE20906-ACBF-2B30-D439-F49334CF9BBD}"/>
              </a:ext>
            </a:extLst>
          </p:cNvPr>
          <p:cNvSpPr>
            <a:spLocks noGrp="1"/>
          </p:cNvSpPr>
          <p:nvPr>
            <p:ph type="ftr" sz="quarter" idx="10"/>
          </p:nvPr>
        </p:nvSpPr>
        <p:spPr/>
        <p:txBody>
          <a:bodyPr/>
          <a:lstStyle>
            <a:lvl1pPr>
              <a:defRPr/>
            </a:lvl1pPr>
          </a:lstStyle>
          <a:p>
            <a:pPr>
              <a:defRPr/>
            </a:pPr>
            <a:endParaRPr/>
          </a:p>
        </p:txBody>
      </p:sp>
      <p:sp>
        <p:nvSpPr>
          <p:cNvPr id="5" name="Holder 5">
            <a:extLst>
              <a:ext uri="{FF2B5EF4-FFF2-40B4-BE49-F238E27FC236}">
                <a16:creationId xmlns:a16="http://schemas.microsoft.com/office/drawing/2014/main" id="{EB33A54D-5D22-2791-28C2-4365DEB2A061}"/>
              </a:ext>
            </a:extLst>
          </p:cNvPr>
          <p:cNvSpPr>
            <a:spLocks noGrp="1"/>
          </p:cNvSpPr>
          <p:nvPr>
            <p:ph type="dt" sz="half" idx="11"/>
          </p:nvPr>
        </p:nvSpPr>
        <p:spPr/>
        <p:txBody>
          <a:bodyPr/>
          <a:lstStyle>
            <a:lvl1pPr>
              <a:defRPr/>
            </a:lvl1pPr>
          </a:lstStyle>
          <a:p>
            <a:pPr>
              <a:defRPr/>
            </a:pPr>
            <a:fld id="{895AD74A-C6BE-400D-BF51-7992C0BAC2E1}" type="datetimeFigureOut">
              <a:rPr lang="en-US"/>
              <a:pPr>
                <a:defRPr/>
              </a:pPr>
              <a:t>11/21/2025</a:t>
            </a:fld>
            <a:endParaRPr lang="en-US"/>
          </a:p>
        </p:txBody>
      </p:sp>
      <p:sp>
        <p:nvSpPr>
          <p:cNvPr id="6" name="Holder 6">
            <a:extLst>
              <a:ext uri="{FF2B5EF4-FFF2-40B4-BE49-F238E27FC236}">
                <a16:creationId xmlns:a16="http://schemas.microsoft.com/office/drawing/2014/main" id="{B959AEF6-B957-E909-14A8-65D21FEB0E34}"/>
              </a:ext>
            </a:extLst>
          </p:cNvPr>
          <p:cNvSpPr>
            <a:spLocks noGrp="1"/>
          </p:cNvSpPr>
          <p:nvPr>
            <p:ph type="sldNum" sz="quarter" idx="12"/>
          </p:nvPr>
        </p:nvSpPr>
        <p:spPr/>
        <p:txBody>
          <a:bodyPr/>
          <a:lstStyle>
            <a:lvl1pPr>
              <a:defRPr/>
            </a:lvl1pPr>
          </a:lstStyle>
          <a:p>
            <a:pPr>
              <a:defRPr/>
            </a:pPr>
            <a:fld id="{89EEF577-8FDA-4C3E-A58A-1A8BB71D87B6}" type="slidenum">
              <a:rPr/>
              <a:pPr>
                <a:defRPr/>
              </a:pPr>
              <a:t>‹#›</a:t>
            </a:fld>
            <a:endParaRPr/>
          </a:p>
        </p:txBody>
      </p:sp>
    </p:spTree>
    <p:extLst>
      <p:ext uri="{BB962C8B-B14F-4D97-AF65-F5344CB8AC3E}">
        <p14:creationId xmlns:p14="http://schemas.microsoft.com/office/powerpoint/2010/main" val="2900775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08670" y="449368"/>
            <a:ext cx="10974663" cy="427938"/>
          </a:xfrm>
        </p:spPr>
        <p:txBody>
          <a:bodyPr/>
          <a:lstStyle>
            <a:lvl1pPr>
              <a:defRPr sz="2781" b="1" i="0">
                <a:solidFill>
                  <a:schemeClr val="bg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a:lstStyle>
            <a:lvl1pPr>
              <a:defRPr/>
            </a:lvl1pPr>
          </a:lstStyle>
          <a:p>
            <a:endParaRPr/>
          </a:p>
        </p:txBody>
      </p:sp>
      <p:sp>
        <p:nvSpPr>
          <p:cNvPr id="5" name="Holder 4">
            <a:extLst>
              <a:ext uri="{FF2B5EF4-FFF2-40B4-BE49-F238E27FC236}">
                <a16:creationId xmlns:a16="http://schemas.microsoft.com/office/drawing/2014/main" id="{C32D8E49-6CDE-80CA-F388-B6CC6FD9E249}"/>
              </a:ext>
            </a:extLst>
          </p:cNvPr>
          <p:cNvSpPr>
            <a:spLocks noGrp="1"/>
          </p:cNvSpPr>
          <p:nvPr>
            <p:ph type="ftr" sz="quarter" idx="10"/>
          </p:nvPr>
        </p:nvSpPr>
        <p:spPr/>
        <p:txBody>
          <a:bodyPr/>
          <a:lstStyle>
            <a:lvl1pPr>
              <a:defRPr/>
            </a:lvl1pPr>
          </a:lstStyle>
          <a:p>
            <a:pPr>
              <a:defRPr/>
            </a:pPr>
            <a:endParaRPr/>
          </a:p>
        </p:txBody>
      </p:sp>
      <p:sp>
        <p:nvSpPr>
          <p:cNvPr id="6" name="Holder 5">
            <a:extLst>
              <a:ext uri="{FF2B5EF4-FFF2-40B4-BE49-F238E27FC236}">
                <a16:creationId xmlns:a16="http://schemas.microsoft.com/office/drawing/2014/main" id="{38763631-A05E-80D2-A36E-4EEF8075F73A}"/>
              </a:ext>
            </a:extLst>
          </p:cNvPr>
          <p:cNvSpPr>
            <a:spLocks noGrp="1"/>
          </p:cNvSpPr>
          <p:nvPr>
            <p:ph type="dt" sz="half" idx="11"/>
          </p:nvPr>
        </p:nvSpPr>
        <p:spPr/>
        <p:txBody>
          <a:bodyPr/>
          <a:lstStyle>
            <a:lvl1pPr>
              <a:defRPr/>
            </a:lvl1pPr>
          </a:lstStyle>
          <a:p>
            <a:pPr>
              <a:defRPr/>
            </a:pPr>
            <a:fld id="{52C7C5AF-5B23-4D74-8815-9DC8620F5F1F}" type="datetimeFigureOut">
              <a:rPr lang="en-US"/>
              <a:pPr>
                <a:defRPr/>
              </a:pPr>
              <a:t>11/21/2025</a:t>
            </a:fld>
            <a:endParaRPr lang="en-US"/>
          </a:p>
        </p:txBody>
      </p:sp>
      <p:sp>
        <p:nvSpPr>
          <p:cNvPr id="7" name="Holder 6">
            <a:extLst>
              <a:ext uri="{FF2B5EF4-FFF2-40B4-BE49-F238E27FC236}">
                <a16:creationId xmlns:a16="http://schemas.microsoft.com/office/drawing/2014/main" id="{AF1A28C5-9030-44AD-0723-770BE1E212CB}"/>
              </a:ext>
            </a:extLst>
          </p:cNvPr>
          <p:cNvSpPr>
            <a:spLocks noGrp="1"/>
          </p:cNvSpPr>
          <p:nvPr>
            <p:ph type="sldNum" sz="quarter" idx="12"/>
          </p:nvPr>
        </p:nvSpPr>
        <p:spPr/>
        <p:txBody>
          <a:bodyPr/>
          <a:lstStyle>
            <a:lvl1pPr>
              <a:defRPr/>
            </a:lvl1pPr>
          </a:lstStyle>
          <a:p>
            <a:pPr>
              <a:defRPr/>
            </a:pPr>
            <a:fld id="{7758544F-1484-4CF1-97F1-0F61DC05C869}" type="slidenum">
              <a:rPr/>
              <a:pPr>
                <a:defRPr/>
              </a:pPr>
              <a:t>‹#›</a:t>
            </a:fld>
            <a:endParaRPr/>
          </a:p>
        </p:txBody>
      </p:sp>
    </p:spTree>
    <p:extLst>
      <p:ext uri="{BB962C8B-B14F-4D97-AF65-F5344CB8AC3E}">
        <p14:creationId xmlns:p14="http://schemas.microsoft.com/office/powerpoint/2010/main" val="1854862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608670" y="449368"/>
            <a:ext cx="10974663" cy="427938"/>
          </a:xfrm>
        </p:spPr>
        <p:txBody>
          <a:bodyPr/>
          <a:lstStyle>
            <a:lvl1pPr>
              <a:defRPr sz="2781" b="1" i="0">
                <a:solidFill>
                  <a:schemeClr val="bg1"/>
                </a:solidFill>
                <a:latin typeface="Arial"/>
                <a:cs typeface="Arial"/>
              </a:defRPr>
            </a:lvl1pPr>
          </a:lstStyle>
          <a:p>
            <a:endParaRPr/>
          </a:p>
        </p:txBody>
      </p:sp>
      <p:sp>
        <p:nvSpPr>
          <p:cNvPr id="3" name="Holder 4">
            <a:extLst>
              <a:ext uri="{FF2B5EF4-FFF2-40B4-BE49-F238E27FC236}">
                <a16:creationId xmlns:a16="http://schemas.microsoft.com/office/drawing/2014/main" id="{BF0AC608-336B-3231-29DA-6E438698BDA1}"/>
              </a:ext>
            </a:extLst>
          </p:cNvPr>
          <p:cNvSpPr>
            <a:spLocks noGrp="1"/>
          </p:cNvSpPr>
          <p:nvPr>
            <p:ph type="ftr" sz="quarter" idx="10"/>
          </p:nvPr>
        </p:nvSpPr>
        <p:spPr/>
        <p:txBody>
          <a:bodyPr/>
          <a:lstStyle>
            <a:lvl1pPr>
              <a:defRPr/>
            </a:lvl1pPr>
          </a:lstStyle>
          <a:p>
            <a:pPr>
              <a:defRPr/>
            </a:pPr>
            <a:endParaRPr/>
          </a:p>
        </p:txBody>
      </p:sp>
      <p:sp>
        <p:nvSpPr>
          <p:cNvPr id="4" name="Holder 5">
            <a:extLst>
              <a:ext uri="{FF2B5EF4-FFF2-40B4-BE49-F238E27FC236}">
                <a16:creationId xmlns:a16="http://schemas.microsoft.com/office/drawing/2014/main" id="{173D167E-467B-103D-47E8-928DFF633684}"/>
              </a:ext>
            </a:extLst>
          </p:cNvPr>
          <p:cNvSpPr>
            <a:spLocks noGrp="1"/>
          </p:cNvSpPr>
          <p:nvPr>
            <p:ph type="dt" sz="half" idx="11"/>
          </p:nvPr>
        </p:nvSpPr>
        <p:spPr/>
        <p:txBody>
          <a:bodyPr/>
          <a:lstStyle>
            <a:lvl1pPr>
              <a:defRPr/>
            </a:lvl1pPr>
          </a:lstStyle>
          <a:p>
            <a:pPr>
              <a:defRPr/>
            </a:pPr>
            <a:fld id="{2B064975-215B-45BB-9FC2-B79618EECAFE}" type="datetimeFigureOut">
              <a:rPr lang="en-US"/>
              <a:pPr>
                <a:defRPr/>
              </a:pPr>
              <a:t>11/21/2025</a:t>
            </a:fld>
            <a:endParaRPr lang="en-US"/>
          </a:p>
        </p:txBody>
      </p:sp>
      <p:sp>
        <p:nvSpPr>
          <p:cNvPr id="5" name="Holder 6">
            <a:extLst>
              <a:ext uri="{FF2B5EF4-FFF2-40B4-BE49-F238E27FC236}">
                <a16:creationId xmlns:a16="http://schemas.microsoft.com/office/drawing/2014/main" id="{1243A6DB-1B48-9FF0-9123-AA07438B1EC6}"/>
              </a:ext>
            </a:extLst>
          </p:cNvPr>
          <p:cNvSpPr>
            <a:spLocks noGrp="1"/>
          </p:cNvSpPr>
          <p:nvPr>
            <p:ph type="sldNum" sz="quarter" idx="12"/>
          </p:nvPr>
        </p:nvSpPr>
        <p:spPr/>
        <p:txBody>
          <a:bodyPr/>
          <a:lstStyle>
            <a:lvl1pPr>
              <a:defRPr/>
            </a:lvl1pPr>
          </a:lstStyle>
          <a:p>
            <a:pPr>
              <a:defRPr/>
            </a:pPr>
            <a:fld id="{E89703BB-00F6-47F3-9687-30EA56C9B297}" type="slidenum">
              <a:rPr/>
              <a:pPr>
                <a:defRPr/>
              </a:pPr>
              <a:t>‹#›</a:t>
            </a:fld>
            <a:endParaRPr/>
          </a:p>
        </p:txBody>
      </p:sp>
    </p:spTree>
    <p:extLst>
      <p:ext uri="{BB962C8B-B14F-4D97-AF65-F5344CB8AC3E}">
        <p14:creationId xmlns:p14="http://schemas.microsoft.com/office/powerpoint/2010/main" val="4210362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a:extLst>
              <a:ext uri="{FF2B5EF4-FFF2-40B4-BE49-F238E27FC236}">
                <a16:creationId xmlns:a16="http://schemas.microsoft.com/office/drawing/2014/main" id="{2C1F78AF-A6A8-E695-B0EE-8EF6FC87712E}"/>
              </a:ext>
            </a:extLst>
          </p:cNvPr>
          <p:cNvSpPr>
            <a:spLocks noGrp="1"/>
          </p:cNvSpPr>
          <p:nvPr>
            <p:ph type="ftr" sz="quarter" idx="10"/>
          </p:nvPr>
        </p:nvSpPr>
        <p:spPr/>
        <p:txBody>
          <a:bodyPr/>
          <a:lstStyle>
            <a:lvl1pPr>
              <a:defRPr/>
            </a:lvl1pPr>
          </a:lstStyle>
          <a:p>
            <a:pPr>
              <a:defRPr/>
            </a:pPr>
            <a:endParaRPr/>
          </a:p>
        </p:txBody>
      </p:sp>
      <p:sp>
        <p:nvSpPr>
          <p:cNvPr id="3" name="Holder 5">
            <a:extLst>
              <a:ext uri="{FF2B5EF4-FFF2-40B4-BE49-F238E27FC236}">
                <a16:creationId xmlns:a16="http://schemas.microsoft.com/office/drawing/2014/main" id="{DC32C22C-2A94-3C3E-9E40-86FD09C2A953}"/>
              </a:ext>
            </a:extLst>
          </p:cNvPr>
          <p:cNvSpPr>
            <a:spLocks noGrp="1"/>
          </p:cNvSpPr>
          <p:nvPr>
            <p:ph type="dt" sz="half" idx="11"/>
          </p:nvPr>
        </p:nvSpPr>
        <p:spPr/>
        <p:txBody>
          <a:bodyPr/>
          <a:lstStyle>
            <a:lvl1pPr>
              <a:defRPr/>
            </a:lvl1pPr>
          </a:lstStyle>
          <a:p>
            <a:pPr>
              <a:defRPr/>
            </a:pPr>
            <a:fld id="{AA990310-26AA-41F6-A123-A7B09884809D}" type="datetimeFigureOut">
              <a:rPr lang="en-US"/>
              <a:pPr>
                <a:defRPr/>
              </a:pPr>
              <a:t>11/21/2025</a:t>
            </a:fld>
            <a:endParaRPr lang="en-US"/>
          </a:p>
        </p:txBody>
      </p:sp>
      <p:sp>
        <p:nvSpPr>
          <p:cNvPr id="4" name="Holder 6">
            <a:extLst>
              <a:ext uri="{FF2B5EF4-FFF2-40B4-BE49-F238E27FC236}">
                <a16:creationId xmlns:a16="http://schemas.microsoft.com/office/drawing/2014/main" id="{92EC3481-DF47-A39C-7F74-52E9A59121DD}"/>
              </a:ext>
            </a:extLst>
          </p:cNvPr>
          <p:cNvSpPr>
            <a:spLocks noGrp="1"/>
          </p:cNvSpPr>
          <p:nvPr>
            <p:ph type="sldNum" sz="quarter" idx="12"/>
          </p:nvPr>
        </p:nvSpPr>
        <p:spPr/>
        <p:txBody>
          <a:bodyPr/>
          <a:lstStyle>
            <a:lvl1pPr>
              <a:defRPr/>
            </a:lvl1pPr>
          </a:lstStyle>
          <a:p>
            <a:pPr>
              <a:defRPr/>
            </a:pPr>
            <a:fld id="{DD697CCC-D9CA-433B-92D3-76E9CE4A1567}" type="slidenum">
              <a:rPr/>
              <a:pPr>
                <a:defRPr/>
              </a:pPr>
              <a:t>‹#›</a:t>
            </a:fld>
            <a:endParaRPr/>
          </a:p>
        </p:txBody>
      </p:sp>
    </p:spTree>
    <p:extLst>
      <p:ext uri="{BB962C8B-B14F-4D97-AF65-F5344CB8AC3E}">
        <p14:creationId xmlns:p14="http://schemas.microsoft.com/office/powerpoint/2010/main" val="6405548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ounded Rectangle 15">
            <a:extLst>
              <a:ext uri="{FF2B5EF4-FFF2-40B4-BE49-F238E27FC236}">
                <a16:creationId xmlns:a16="http://schemas.microsoft.com/office/drawing/2014/main" id="{7C65CFC8-EAB7-0491-6E68-4234B0497AB8}"/>
              </a:ext>
            </a:extLst>
          </p:cNvPr>
          <p:cNvSpPr/>
          <p:nvPr/>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5" name="Group 9">
            <a:extLst>
              <a:ext uri="{FF2B5EF4-FFF2-40B4-BE49-F238E27FC236}">
                <a16:creationId xmlns:a16="http://schemas.microsoft.com/office/drawing/2014/main" id="{9B699125-005E-78E7-9CBB-ACBB01E5E8DC}"/>
              </a:ext>
            </a:extLst>
          </p:cNvPr>
          <p:cNvGrpSpPr>
            <a:grpSpLocks noChangeAspect="1"/>
          </p:cNvGrpSpPr>
          <p:nvPr/>
        </p:nvGrpSpPr>
        <p:grpSpPr bwMode="auto">
          <a:xfrm>
            <a:off x="281517" y="5354639"/>
            <a:ext cx="11631083" cy="1330325"/>
            <a:chOff x="-3905250" y="4294188"/>
            <a:chExt cx="13011150" cy="1892300"/>
          </a:xfrm>
        </p:grpSpPr>
        <p:sp>
          <p:nvSpPr>
            <p:cNvPr id="6" name="Freeform 14">
              <a:extLst>
                <a:ext uri="{FF2B5EF4-FFF2-40B4-BE49-F238E27FC236}">
                  <a16:creationId xmlns:a16="http://schemas.microsoft.com/office/drawing/2014/main" id="{8759BFCE-A746-7192-8F7A-1C1F4D112668}"/>
                </a:ext>
              </a:extLst>
            </p:cNvPr>
            <p:cNvSpPr>
              <a:spLocks/>
            </p:cNvSpPr>
            <p:nvPr/>
          </p:nvSpPr>
          <p:spPr bwMode="hidden">
            <a:xfrm>
              <a:off x="4810681" y="4499676"/>
              <a:ext cx="4295219" cy="1016152"/>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7" name="Freeform 18">
              <a:extLst>
                <a:ext uri="{FF2B5EF4-FFF2-40B4-BE49-F238E27FC236}">
                  <a16:creationId xmlns:a16="http://schemas.microsoft.com/office/drawing/2014/main" id="{DC1B573D-B26A-0D37-46AB-A38AFED46672}"/>
                </a:ext>
              </a:extLst>
            </p:cNvPr>
            <p:cNvSpPr>
              <a:spLocks/>
            </p:cNvSpPr>
            <p:nvPr/>
          </p:nvSpPr>
          <p:spPr bwMode="hidden">
            <a:xfrm>
              <a:off x="-308538" y="4319027"/>
              <a:ext cx="8280254" cy="1208092"/>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8" name="Freeform 22">
              <a:extLst>
                <a:ext uri="{FF2B5EF4-FFF2-40B4-BE49-F238E27FC236}">
                  <a16:creationId xmlns:a16="http://schemas.microsoft.com/office/drawing/2014/main" id="{F7F9BC28-F554-4F38-E2AC-87ADC470DC3D}"/>
                </a:ext>
              </a:extLst>
            </p:cNvPr>
            <p:cNvSpPr>
              <a:spLocks/>
            </p:cNvSpPr>
            <p:nvPr/>
          </p:nvSpPr>
          <p:spPr bwMode="hidden">
            <a:xfrm>
              <a:off x="4014" y="4334834"/>
              <a:ext cx="8164231" cy="110196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9" name="Freeform 26">
              <a:extLst>
                <a:ext uri="{FF2B5EF4-FFF2-40B4-BE49-F238E27FC236}">
                  <a16:creationId xmlns:a16="http://schemas.microsoft.com/office/drawing/2014/main" id="{E08C4A8B-976D-EFC2-ECA8-E5B466F57FCC}"/>
                </a:ext>
              </a:extLst>
            </p:cNvPr>
            <p:cNvSpPr>
              <a:spLocks/>
            </p:cNvSpPr>
            <p:nvPr/>
          </p:nvSpPr>
          <p:spPr bwMode="hidden">
            <a:xfrm>
              <a:off x="4157164" y="4316769"/>
              <a:ext cx="4939265" cy="925827"/>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10" name="Freeform 10">
              <a:extLst>
                <a:ext uri="{FF2B5EF4-FFF2-40B4-BE49-F238E27FC236}">
                  <a16:creationId xmlns:a16="http://schemas.microsoft.com/office/drawing/2014/main" id="{461B9AEE-D776-BB7D-EF41-81942C1037AC}"/>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11" name="Date Placeholder 3">
            <a:extLst>
              <a:ext uri="{FF2B5EF4-FFF2-40B4-BE49-F238E27FC236}">
                <a16:creationId xmlns:a16="http://schemas.microsoft.com/office/drawing/2014/main" id="{A2FF4228-3EC4-60A6-737F-BACF4398344A}"/>
              </a:ext>
            </a:extLst>
          </p:cNvPr>
          <p:cNvSpPr>
            <a:spLocks noGrp="1"/>
          </p:cNvSpPr>
          <p:nvPr>
            <p:ph type="dt" sz="half" idx="10"/>
          </p:nvPr>
        </p:nvSpPr>
        <p:spPr/>
        <p:txBody>
          <a:bodyPr/>
          <a:lstStyle>
            <a:lvl1pPr>
              <a:defRPr>
                <a:latin typeface="Arial" charset="0"/>
                <a:cs typeface="Arial" pitchFamily="34" charset="0"/>
              </a:defRPr>
            </a:lvl1pPr>
          </a:lstStyle>
          <a:p>
            <a:pPr>
              <a:defRPr/>
            </a:pPr>
            <a:fld id="{201D7647-1247-4253-A864-81E0F8D490F8}" type="datetimeFigureOut">
              <a:rPr lang="ru-RU"/>
              <a:pPr>
                <a:defRPr/>
              </a:pPr>
              <a:t>21.11.2025</a:t>
            </a:fld>
            <a:endParaRPr lang="ru-RU"/>
          </a:p>
        </p:txBody>
      </p:sp>
      <p:sp>
        <p:nvSpPr>
          <p:cNvPr id="12" name="Footer Placeholder 4">
            <a:extLst>
              <a:ext uri="{FF2B5EF4-FFF2-40B4-BE49-F238E27FC236}">
                <a16:creationId xmlns:a16="http://schemas.microsoft.com/office/drawing/2014/main" id="{C0381D07-0455-A282-7F95-A007B2584BE9}"/>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3" name="Slide Number Placeholder 5">
            <a:extLst>
              <a:ext uri="{FF2B5EF4-FFF2-40B4-BE49-F238E27FC236}">
                <a16:creationId xmlns:a16="http://schemas.microsoft.com/office/drawing/2014/main" id="{B5EB3A0D-D159-4A66-7ED0-6DBD63C5092E}"/>
              </a:ext>
            </a:extLst>
          </p:cNvPr>
          <p:cNvSpPr>
            <a:spLocks noGrp="1"/>
          </p:cNvSpPr>
          <p:nvPr>
            <p:ph type="sldNum" sz="quarter" idx="12"/>
          </p:nvPr>
        </p:nvSpPr>
        <p:spPr/>
        <p:txBody>
          <a:bodyPr/>
          <a:lstStyle>
            <a:lvl1pPr>
              <a:defRPr>
                <a:latin typeface="Arial" panose="020B0604020202020204" pitchFamily="34" charset="0"/>
              </a:defRPr>
            </a:lvl1pPr>
          </a:lstStyle>
          <a:p>
            <a:fld id="{DE7384AE-E984-42BE-AA60-66E45ABFEED4}" type="slidenum">
              <a:rPr lang="ru-RU" altLang="ru-RU"/>
              <a:pPr/>
              <a:t>‹#›</a:t>
            </a:fld>
            <a:endParaRPr lang="ru-RU" altLang="ru-RU"/>
          </a:p>
        </p:txBody>
      </p:sp>
    </p:spTree>
    <p:extLst>
      <p:ext uri="{BB962C8B-B14F-4D97-AF65-F5344CB8AC3E}">
        <p14:creationId xmlns:p14="http://schemas.microsoft.com/office/powerpoint/2010/main" val="33940410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Title 6"/>
          <p:cNvSpPr>
            <a:spLocks noGrp="1"/>
          </p:cNvSpPr>
          <p:nvPr>
            <p:ph type="title"/>
          </p:nvPr>
        </p:nvSpPr>
        <p:spPr/>
        <p:txBody>
          <a:bodyPr/>
          <a:lstStyle/>
          <a:p>
            <a:r>
              <a:rPr lang="ru-RU"/>
              <a:t>Образец заголовка</a:t>
            </a:r>
            <a:endParaRPr lang="en-US"/>
          </a:p>
        </p:txBody>
      </p:sp>
      <p:sp>
        <p:nvSpPr>
          <p:cNvPr id="2" name="Date Placeholder 3">
            <a:extLst>
              <a:ext uri="{FF2B5EF4-FFF2-40B4-BE49-F238E27FC236}">
                <a16:creationId xmlns:a16="http://schemas.microsoft.com/office/drawing/2014/main" id="{80A2D818-298F-81BD-9C4E-BD59B1128978}"/>
              </a:ext>
            </a:extLst>
          </p:cNvPr>
          <p:cNvSpPr>
            <a:spLocks noGrp="1"/>
          </p:cNvSpPr>
          <p:nvPr>
            <p:ph type="dt" sz="half" idx="10"/>
          </p:nvPr>
        </p:nvSpPr>
        <p:spPr/>
        <p:txBody>
          <a:bodyPr/>
          <a:lstStyle>
            <a:lvl1pPr>
              <a:defRPr>
                <a:latin typeface="Arial" charset="0"/>
                <a:cs typeface="Arial" pitchFamily="34" charset="0"/>
              </a:defRPr>
            </a:lvl1pPr>
          </a:lstStyle>
          <a:p>
            <a:pPr>
              <a:defRPr/>
            </a:pPr>
            <a:fld id="{592E9152-A524-4552-AABF-A0E52C8E5B78}" type="datetimeFigureOut">
              <a:rPr lang="ru-RU"/>
              <a:pPr>
                <a:defRPr/>
              </a:pPr>
              <a:t>21.11.2025</a:t>
            </a:fld>
            <a:endParaRPr lang="ru-RU"/>
          </a:p>
        </p:txBody>
      </p:sp>
      <p:sp>
        <p:nvSpPr>
          <p:cNvPr id="4" name="Footer Placeholder 4">
            <a:extLst>
              <a:ext uri="{FF2B5EF4-FFF2-40B4-BE49-F238E27FC236}">
                <a16:creationId xmlns:a16="http://schemas.microsoft.com/office/drawing/2014/main" id="{169B68D9-563A-CC39-5240-A64735E03C45}"/>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5" name="Slide Number Placeholder 5">
            <a:extLst>
              <a:ext uri="{FF2B5EF4-FFF2-40B4-BE49-F238E27FC236}">
                <a16:creationId xmlns:a16="http://schemas.microsoft.com/office/drawing/2014/main" id="{A2C0DBC9-7917-67B3-2E53-1DA014CBD2B4}"/>
              </a:ext>
            </a:extLst>
          </p:cNvPr>
          <p:cNvSpPr>
            <a:spLocks noGrp="1"/>
          </p:cNvSpPr>
          <p:nvPr>
            <p:ph type="sldNum" sz="quarter" idx="12"/>
          </p:nvPr>
        </p:nvSpPr>
        <p:spPr/>
        <p:txBody>
          <a:bodyPr/>
          <a:lstStyle>
            <a:lvl1pPr>
              <a:defRPr>
                <a:latin typeface="Arial" panose="020B0604020202020204" pitchFamily="34" charset="0"/>
              </a:defRPr>
            </a:lvl1pPr>
          </a:lstStyle>
          <a:p>
            <a:fld id="{7AC97794-B98F-4024-A644-35F216BAF4CD}" type="slidenum">
              <a:rPr lang="ru-RU" altLang="ru-RU"/>
              <a:pPr/>
              <a:t>‹#›</a:t>
            </a:fld>
            <a:endParaRPr lang="ru-RU" altLang="ru-RU"/>
          </a:p>
        </p:txBody>
      </p:sp>
    </p:spTree>
    <p:extLst>
      <p:ext uri="{BB962C8B-B14F-4D97-AF65-F5344CB8AC3E}">
        <p14:creationId xmlns:p14="http://schemas.microsoft.com/office/powerpoint/2010/main" val="8634754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Rounded Rectangle 13">
            <a:extLst>
              <a:ext uri="{FF2B5EF4-FFF2-40B4-BE49-F238E27FC236}">
                <a16:creationId xmlns:a16="http://schemas.microsoft.com/office/drawing/2014/main" id="{AAC1600D-4D69-0EDF-B87A-874F3E37E74A}"/>
              </a:ext>
            </a:extLst>
          </p:cNvPr>
          <p:cNvSpPr/>
          <p:nvPr/>
        </p:nvSpPr>
        <p:spPr>
          <a:xfrm>
            <a:off x="304801" y="228600"/>
            <a:ext cx="11595100"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sp>
        <p:nvSpPr>
          <p:cNvPr id="5" name="Freeform 14">
            <a:extLst>
              <a:ext uri="{FF2B5EF4-FFF2-40B4-BE49-F238E27FC236}">
                <a16:creationId xmlns:a16="http://schemas.microsoft.com/office/drawing/2014/main" id="{340C5609-670F-5E58-6F5D-FE936C29A716}"/>
              </a:ext>
            </a:extLst>
          </p:cNvPr>
          <p:cNvSpPr>
            <a:spLocks/>
          </p:cNvSpPr>
          <p:nvPr/>
        </p:nvSpPr>
        <p:spPr bwMode="hidden">
          <a:xfrm>
            <a:off x="8062384" y="4203701"/>
            <a:ext cx="3835400" cy="714375"/>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6" name="Freeform 18">
            <a:extLst>
              <a:ext uri="{FF2B5EF4-FFF2-40B4-BE49-F238E27FC236}">
                <a16:creationId xmlns:a16="http://schemas.microsoft.com/office/drawing/2014/main" id="{925FBFB9-4531-D58D-07F0-08C2D86E1AAC}"/>
              </a:ext>
            </a:extLst>
          </p:cNvPr>
          <p:cNvSpPr>
            <a:spLocks/>
          </p:cNvSpPr>
          <p:nvPr/>
        </p:nvSpPr>
        <p:spPr bwMode="hidden">
          <a:xfrm>
            <a:off x="3492500" y="4075113"/>
            <a:ext cx="7393517" cy="850900"/>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7" name="Freeform 22">
            <a:extLst>
              <a:ext uri="{FF2B5EF4-FFF2-40B4-BE49-F238E27FC236}">
                <a16:creationId xmlns:a16="http://schemas.microsoft.com/office/drawing/2014/main" id="{00089409-2D0D-33DE-636A-FEAA5062724C}"/>
              </a:ext>
            </a:extLst>
          </p:cNvPr>
          <p:cNvSpPr>
            <a:spLocks/>
          </p:cNvSpPr>
          <p:nvPr/>
        </p:nvSpPr>
        <p:spPr bwMode="hidden">
          <a:xfrm>
            <a:off x="3771900" y="4087813"/>
            <a:ext cx="7289800" cy="77470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8" name="Freeform 26">
            <a:extLst>
              <a:ext uri="{FF2B5EF4-FFF2-40B4-BE49-F238E27FC236}">
                <a16:creationId xmlns:a16="http://schemas.microsoft.com/office/drawing/2014/main" id="{D43B31C9-2350-D967-74D0-5B095E6CD476}"/>
              </a:ext>
            </a:extLst>
          </p:cNvPr>
          <p:cNvSpPr>
            <a:spLocks/>
          </p:cNvSpPr>
          <p:nvPr/>
        </p:nvSpPr>
        <p:spPr bwMode="hidden">
          <a:xfrm>
            <a:off x="7480301" y="4073526"/>
            <a:ext cx="4409017" cy="652463"/>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9" name="Freeform 10">
            <a:extLst>
              <a:ext uri="{FF2B5EF4-FFF2-40B4-BE49-F238E27FC236}">
                <a16:creationId xmlns:a16="http://schemas.microsoft.com/office/drawing/2014/main" id="{E4C6BBC6-92F3-5F1F-67DC-3F6A6832EEE6}"/>
              </a:ext>
            </a:extLst>
          </p:cNvPr>
          <p:cNvSpPr>
            <a:spLocks/>
          </p:cNvSpPr>
          <p:nvPr/>
        </p:nvSpPr>
        <p:spPr bwMode="hidden">
          <a:xfrm>
            <a:off x="281517" y="4059239"/>
            <a:ext cx="11631083" cy="1328737"/>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10" name="Date Placeholder 3">
            <a:extLst>
              <a:ext uri="{FF2B5EF4-FFF2-40B4-BE49-F238E27FC236}">
                <a16:creationId xmlns:a16="http://schemas.microsoft.com/office/drawing/2014/main" id="{5A1E7056-96F8-1E2C-1E52-DB592C6AD1FB}"/>
              </a:ext>
            </a:extLst>
          </p:cNvPr>
          <p:cNvSpPr>
            <a:spLocks noGrp="1"/>
          </p:cNvSpPr>
          <p:nvPr>
            <p:ph type="dt" sz="half" idx="10"/>
          </p:nvPr>
        </p:nvSpPr>
        <p:spPr/>
        <p:txBody>
          <a:bodyPr/>
          <a:lstStyle>
            <a:lvl1pPr>
              <a:defRPr>
                <a:latin typeface="Arial" charset="0"/>
                <a:cs typeface="Arial" pitchFamily="34" charset="0"/>
              </a:defRPr>
            </a:lvl1pPr>
          </a:lstStyle>
          <a:p>
            <a:pPr>
              <a:defRPr/>
            </a:pPr>
            <a:fld id="{5C01508F-9371-4D3D-B153-B78B6D334B4C}" type="datetimeFigureOut">
              <a:rPr lang="ru-RU"/>
              <a:pPr>
                <a:defRPr/>
              </a:pPr>
              <a:t>21.11.2025</a:t>
            </a:fld>
            <a:endParaRPr lang="ru-RU"/>
          </a:p>
        </p:txBody>
      </p:sp>
      <p:sp>
        <p:nvSpPr>
          <p:cNvPr id="11" name="Footer Placeholder 4">
            <a:extLst>
              <a:ext uri="{FF2B5EF4-FFF2-40B4-BE49-F238E27FC236}">
                <a16:creationId xmlns:a16="http://schemas.microsoft.com/office/drawing/2014/main" id="{A8742F40-728A-83DB-0ECF-0E7C61D5756B}"/>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2" name="Slide Number Placeholder 5">
            <a:extLst>
              <a:ext uri="{FF2B5EF4-FFF2-40B4-BE49-F238E27FC236}">
                <a16:creationId xmlns:a16="http://schemas.microsoft.com/office/drawing/2014/main" id="{B5AE027E-42DF-0C31-50B2-350FED05184F}"/>
              </a:ext>
            </a:extLst>
          </p:cNvPr>
          <p:cNvSpPr>
            <a:spLocks noGrp="1"/>
          </p:cNvSpPr>
          <p:nvPr>
            <p:ph type="sldNum" sz="quarter" idx="12"/>
          </p:nvPr>
        </p:nvSpPr>
        <p:spPr/>
        <p:txBody>
          <a:bodyPr/>
          <a:lstStyle>
            <a:lvl1pPr>
              <a:defRPr>
                <a:latin typeface="Arial" panose="020B0604020202020204" pitchFamily="34" charset="0"/>
              </a:defRPr>
            </a:lvl1pPr>
          </a:lstStyle>
          <a:p>
            <a:fld id="{2C16763E-58B0-4087-AD2D-AE8E1C7EC5F6}" type="slidenum">
              <a:rPr lang="ru-RU" altLang="ru-RU"/>
              <a:pPr/>
              <a:t>‹#›</a:t>
            </a:fld>
            <a:endParaRPr lang="ru-RU" altLang="ru-RU"/>
          </a:p>
        </p:txBody>
      </p:sp>
    </p:spTree>
    <p:extLst>
      <p:ext uri="{BB962C8B-B14F-4D97-AF65-F5344CB8AC3E}">
        <p14:creationId xmlns:p14="http://schemas.microsoft.com/office/powerpoint/2010/main" val="3275616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F12727-AE0F-4BF0-83AD-B390BCC6AE27}"/>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E38F6514-8EDA-4478-8E53-9805747F3D1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73E85384-8E99-4568-8CA8-049EC2830B3A}"/>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D43AB932-FEA1-486B-BA15-14ECD37903A2}"/>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7A7739D8-2B85-4443-8224-063BB64B0C94}"/>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40226179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902207" y="2679192"/>
            <a:ext cx="5096256"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3" name="Date Placeholder 3">
            <a:extLst>
              <a:ext uri="{FF2B5EF4-FFF2-40B4-BE49-F238E27FC236}">
                <a16:creationId xmlns:a16="http://schemas.microsoft.com/office/drawing/2014/main" id="{B3904A5D-F039-6854-93EE-7C4D71CF9D81}"/>
              </a:ext>
            </a:extLst>
          </p:cNvPr>
          <p:cNvSpPr>
            <a:spLocks noGrp="1"/>
          </p:cNvSpPr>
          <p:nvPr>
            <p:ph type="dt" sz="half" idx="15"/>
          </p:nvPr>
        </p:nvSpPr>
        <p:spPr/>
        <p:txBody>
          <a:bodyPr/>
          <a:lstStyle>
            <a:lvl1pPr>
              <a:defRPr>
                <a:latin typeface="Arial" charset="0"/>
                <a:cs typeface="Arial" pitchFamily="34" charset="0"/>
              </a:defRPr>
            </a:lvl1pPr>
          </a:lstStyle>
          <a:p>
            <a:pPr>
              <a:defRPr/>
            </a:pPr>
            <a:fld id="{21BCC116-6ED0-42DF-A702-22964FD87406}" type="datetimeFigureOut">
              <a:rPr lang="ru-RU"/>
              <a:pPr>
                <a:defRPr/>
              </a:pPr>
              <a:t>21.11.2025</a:t>
            </a:fld>
            <a:endParaRPr lang="ru-RU"/>
          </a:p>
        </p:txBody>
      </p:sp>
      <p:sp>
        <p:nvSpPr>
          <p:cNvPr id="4" name="Footer Placeholder 4">
            <a:extLst>
              <a:ext uri="{FF2B5EF4-FFF2-40B4-BE49-F238E27FC236}">
                <a16:creationId xmlns:a16="http://schemas.microsoft.com/office/drawing/2014/main" id="{9AABDFED-3FF1-26B2-E536-E6FCA2F9269D}"/>
              </a:ext>
            </a:extLst>
          </p:cNvPr>
          <p:cNvSpPr>
            <a:spLocks noGrp="1"/>
          </p:cNvSpPr>
          <p:nvPr>
            <p:ph type="ftr" sz="quarter" idx="16"/>
          </p:nvPr>
        </p:nvSpPr>
        <p:spPr/>
        <p:txBody>
          <a:bodyPr/>
          <a:lstStyle>
            <a:lvl1pPr>
              <a:defRPr>
                <a:latin typeface="Arial" charset="0"/>
                <a:cs typeface="Arial" pitchFamily="34" charset="0"/>
              </a:defRPr>
            </a:lvl1pPr>
          </a:lstStyle>
          <a:p>
            <a:pPr>
              <a:defRPr/>
            </a:pPr>
            <a:endParaRPr lang="ru-RU"/>
          </a:p>
        </p:txBody>
      </p:sp>
      <p:sp>
        <p:nvSpPr>
          <p:cNvPr id="5" name="Slide Number Placeholder 5">
            <a:extLst>
              <a:ext uri="{FF2B5EF4-FFF2-40B4-BE49-F238E27FC236}">
                <a16:creationId xmlns:a16="http://schemas.microsoft.com/office/drawing/2014/main" id="{888D9EBB-B88C-91A7-D80B-259A4007E360}"/>
              </a:ext>
            </a:extLst>
          </p:cNvPr>
          <p:cNvSpPr>
            <a:spLocks noGrp="1"/>
          </p:cNvSpPr>
          <p:nvPr>
            <p:ph type="sldNum" sz="quarter" idx="17"/>
          </p:nvPr>
        </p:nvSpPr>
        <p:spPr/>
        <p:txBody>
          <a:bodyPr/>
          <a:lstStyle>
            <a:lvl1pPr>
              <a:defRPr>
                <a:latin typeface="Arial" panose="020B0604020202020204" pitchFamily="34" charset="0"/>
              </a:defRPr>
            </a:lvl1pPr>
          </a:lstStyle>
          <a:p>
            <a:fld id="{91FAFDE6-DEAB-4A7E-8A34-8AC05A92C2D7}" type="slidenum">
              <a:rPr lang="ru-RU" altLang="ru-RU"/>
              <a:pPr/>
              <a:t>‹#›</a:t>
            </a:fld>
            <a:endParaRPr lang="ru-RU" altLang="ru-RU"/>
          </a:p>
        </p:txBody>
      </p:sp>
    </p:spTree>
    <p:extLst>
      <p:ext uri="{BB962C8B-B14F-4D97-AF65-F5344CB8AC3E}">
        <p14:creationId xmlns:p14="http://schemas.microsoft.com/office/powerpoint/2010/main" val="23774964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a:extLst>
              <a:ext uri="{FF2B5EF4-FFF2-40B4-BE49-F238E27FC236}">
                <a16:creationId xmlns:a16="http://schemas.microsoft.com/office/drawing/2014/main" id="{3A9D95A3-9BB4-F822-29DF-F9DD92AC7A75}"/>
              </a:ext>
            </a:extLst>
          </p:cNvPr>
          <p:cNvSpPr>
            <a:spLocks noGrp="1"/>
          </p:cNvSpPr>
          <p:nvPr>
            <p:ph type="dt" sz="half" idx="10"/>
          </p:nvPr>
        </p:nvSpPr>
        <p:spPr/>
        <p:txBody>
          <a:bodyPr/>
          <a:lstStyle>
            <a:lvl1pPr>
              <a:defRPr>
                <a:latin typeface="Arial" charset="0"/>
                <a:cs typeface="Arial" pitchFamily="34" charset="0"/>
              </a:defRPr>
            </a:lvl1pPr>
          </a:lstStyle>
          <a:p>
            <a:pPr>
              <a:defRPr/>
            </a:pPr>
            <a:fld id="{CC2020DB-AF83-4CED-9630-BEF941C3C799}" type="datetimeFigureOut">
              <a:rPr lang="ru-RU"/>
              <a:pPr>
                <a:defRPr/>
              </a:pPr>
              <a:t>21.11.2025</a:t>
            </a:fld>
            <a:endParaRPr lang="ru-RU"/>
          </a:p>
        </p:txBody>
      </p:sp>
      <p:sp>
        <p:nvSpPr>
          <p:cNvPr id="8" name="Footer Placeholder 4">
            <a:extLst>
              <a:ext uri="{FF2B5EF4-FFF2-40B4-BE49-F238E27FC236}">
                <a16:creationId xmlns:a16="http://schemas.microsoft.com/office/drawing/2014/main" id="{E5B006FA-21AE-A4BA-445A-2CB38BF4EECE}"/>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9" name="Slide Number Placeholder 5">
            <a:extLst>
              <a:ext uri="{FF2B5EF4-FFF2-40B4-BE49-F238E27FC236}">
                <a16:creationId xmlns:a16="http://schemas.microsoft.com/office/drawing/2014/main" id="{CE165631-2A72-7C4B-D871-7EFE02C2AD14}"/>
              </a:ext>
            </a:extLst>
          </p:cNvPr>
          <p:cNvSpPr>
            <a:spLocks noGrp="1"/>
          </p:cNvSpPr>
          <p:nvPr>
            <p:ph type="sldNum" sz="quarter" idx="12"/>
          </p:nvPr>
        </p:nvSpPr>
        <p:spPr/>
        <p:txBody>
          <a:bodyPr/>
          <a:lstStyle>
            <a:lvl1pPr>
              <a:defRPr>
                <a:latin typeface="Arial" panose="020B0604020202020204" pitchFamily="34" charset="0"/>
              </a:defRPr>
            </a:lvl1pPr>
          </a:lstStyle>
          <a:p>
            <a:fld id="{1C35C530-E525-4818-BAFF-8B3E7A4D0772}" type="slidenum">
              <a:rPr lang="ru-RU" altLang="ru-RU"/>
              <a:pPr/>
              <a:t>‹#›</a:t>
            </a:fld>
            <a:endParaRPr lang="ru-RU" altLang="ru-RU"/>
          </a:p>
        </p:txBody>
      </p:sp>
    </p:spTree>
    <p:extLst>
      <p:ext uri="{BB962C8B-B14F-4D97-AF65-F5344CB8AC3E}">
        <p14:creationId xmlns:p14="http://schemas.microsoft.com/office/powerpoint/2010/main" val="25392371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3">
            <a:extLst>
              <a:ext uri="{FF2B5EF4-FFF2-40B4-BE49-F238E27FC236}">
                <a16:creationId xmlns:a16="http://schemas.microsoft.com/office/drawing/2014/main" id="{840561D1-60C1-9F79-C182-BFBA5020AA3C}"/>
              </a:ext>
            </a:extLst>
          </p:cNvPr>
          <p:cNvSpPr>
            <a:spLocks noGrp="1"/>
          </p:cNvSpPr>
          <p:nvPr>
            <p:ph type="dt" sz="half" idx="10"/>
          </p:nvPr>
        </p:nvSpPr>
        <p:spPr/>
        <p:txBody>
          <a:bodyPr/>
          <a:lstStyle>
            <a:lvl1pPr>
              <a:defRPr>
                <a:latin typeface="Arial" charset="0"/>
                <a:cs typeface="Arial" pitchFamily="34" charset="0"/>
              </a:defRPr>
            </a:lvl1pPr>
          </a:lstStyle>
          <a:p>
            <a:pPr>
              <a:defRPr/>
            </a:pPr>
            <a:fld id="{B5B5432C-F7E9-4F3D-912B-7A1BCD91FD93}" type="datetimeFigureOut">
              <a:rPr lang="ru-RU"/>
              <a:pPr>
                <a:defRPr/>
              </a:pPr>
              <a:t>21.11.2025</a:t>
            </a:fld>
            <a:endParaRPr lang="ru-RU"/>
          </a:p>
        </p:txBody>
      </p:sp>
      <p:sp>
        <p:nvSpPr>
          <p:cNvPr id="4" name="Footer Placeholder 4">
            <a:extLst>
              <a:ext uri="{FF2B5EF4-FFF2-40B4-BE49-F238E27FC236}">
                <a16:creationId xmlns:a16="http://schemas.microsoft.com/office/drawing/2014/main" id="{6CDB3202-197F-3EDB-AE2C-34FE882AC673}"/>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5" name="Slide Number Placeholder 5">
            <a:extLst>
              <a:ext uri="{FF2B5EF4-FFF2-40B4-BE49-F238E27FC236}">
                <a16:creationId xmlns:a16="http://schemas.microsoft.com/office/drawing/2014/main" id="{21FFB2F9-9D3A-C775-B3D3-A888E7F9F9BA}"/>
              </a:ext>
            </a:extLst>
          </p:cNvPr>
          <p:cNvSpPr>
            <a:spLocks noGrp="1"/>
          </p:cNvSpPr>
          <p:nvPr>
            <p:ph type="sldNum" sz="quarter" idx="12"/>
          </p:nvPr>
        </p:nvSpPr>
        <p:spPr/>
        <p:txBody>
          <a:bodyPr/>
          <a:lstStyle>
            <a:lvl1pPr>
              <a:defRPr>
                <a:latin typeface="Arial" panose="020B0604020202020204" pitchFamily="34" charset="0"/>
              </a:defRPr>
            </a:lvl1pPr>
          </a:lstStyle>
          <a:p>
            <a:fld id="{F18FFFF1-84A9-4DA4-AC2B-9F1B271B7554}" type="slidenum">
              <a:rPr lang="ru-RU" altLang="ru-RU"/>
              <a:pPr/>
              <a:t>‹#›</a:t>
            </a:fld>
            <a:endParaRPr lang="ru-RU" altLang="ru-RU"/>
          </a:p>
        </p:txBody>
      </p:sp>
    </p:spTree>
    <p:extLst>
      <p:ext uri="{BB962C8B-B14F-4D97-AF65-F5344CB8AC3E}">
        <p14:creationId xmlns:p14="http://schemas.microsoft.com/office/powerpoint/2010/main" val="40536716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ounded Rectangle 11">
            <a:extLst>
              <a:ext uri="{FF2B5EF4-FFF2-40B4-BE49-F238E27FC236}">
                <a16:creationId xmlns:a16="http://schemas.microsoft.com/office/drawing/2014/main" id="{0D276F06-20D6-CD4E-726E-124F931DC065}"/>
              </a:ext>
            </a:extLst>
          </p:cNvPr>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3" name="Group 5">
            <a:extLst>
              <a:ext uri="{FF2B5EF4-FFF2-40B4-BE49-F238E27FC236}">
                <a16:creationId xmlns:a16="http://schemas.microsoft.com/office/drawing/2014/main" id="{CA3814F4-99C9-0ADB-D17B-1C593790266A}"/>
              </a:ext>
            </a:extLst>
          </p:cNvPr>
          <p:cNvGrpSpPr>
            <a:grpSpLocks noChangeAspect="1"/>
          </p:cNvGrpSpPr>
          <p:nvPr/>
        </p:nvGrpSpPr>
        <p:grpSpPr bwMode="auto">
          <a:xfrm>
            <a:off x="281517" y="714376"/>
            <a:ext cx="11631083" cy="1330325"/>
            <a:chOff x="-3905251" y="4294188"/>
            <a:chExt cx="13027839" cy="1892300"/>
          </a:xfrm>
        </p:grpSpPr>
        <p:sp>
          <p:nvSpPr>
            <p:cNvPr id="4" name="Freeform 14">
              <a:extLst>
                <a:ext uri="{FF2B5EF4-FFF2-40B4-BE49-F238E27FC236}">
                  <a16:creationId xmlns:a16="http://schemas.microsoft.com/office/drawing/2014/main" id="{CC189C06-8A4E-8D92-7D3E-5DF85D4E9D40}"/>
                </a:ext>
              </a:extLst>
            </p:cNvPr>
            <p:cNvSpPr>
              <a:spLocks/>
            </p:cNvSpPr>
            <p:nvPr/>
          </p:nvSpPr>
          <p:spPr bwMode="hidden">
            <a:xfrm>
              <a:off x="4810006" y="4499677"/>
              <a:ext cx="4295986" cy="1016152"/>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5" name="Freeform 18">
              <a:extLst>
                <a:ext uri="{FF2B5EF4-FFF2-40B4-BE49-F238E27FC236}">
                  <a16:creationId xmlns:a16="http://schemas.microsoft.com/office/drawing/2014/main" id="{782AF85C-F5FA-DF0B-0AA4-E1CDD518C7F7}"/>
                </a:ext>
              </a:extLst>
            </p:cNvPr>
            <p:cNvSpPr>
              <a:spLocks/>
            </p:cNvSpPr>
            <p:nvPr/>
          </p:nvSpPr>
          <p:spPr bwMode="hidden">
            <a:xfrm>
              <a:off x="-308667" y="4319028"/>
              <a:ext cx="8279020" cy="1208091"/>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6" name="Freeform 22">
              <a:extLst>
                <a:ext uri="{FF2B5EF4-FFF2-40B4-BE49-F238E27FC236}">
                  <a16:creationId xmlns:a16="http://schemas.microsoft.com/office/drawing/2014/main" id="{17F6597F-D2C6-01F6-2901-56365CFEBE40}"/>
                </a:ext>
              </a:extLst>
            </p:cNvPr>
            <p:cNvSpPr>
              <a:spLocks/>
            </p:cNvSpPr>
            <p:nvPr/>
          </p:nvSpPr>
          <p:spPr bwMode="hidden">
            <a:xfrm>
              <a:off x="4286" y="4334834"/>
              <a:ext cx="8165219" cy="110196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7" name="Freeform 26">
              <a:extLst>
                <a:ext uri="{FF2B5EF4-FFF2-40B4-BE49-F238E27FC236}">
                  <a16:creationId xmlns:a16="http://schemas.microsoft.com/office/drawing/2014/main" id="{402AC3C1-9D11-9BFE-6F84-9F006E8CEA78}"/>
                </a:ext>
              </a:extLst>
            </p:cNvPr>
            <p:cNvSpPr>
              <a:spLocks/>
            </p:cNvSpPr>
            <p:nvPr/>
          </p:nvSpPr>
          <p:spPr bwMode="hidden">
            <a:xfrm>
              <a:off x="4155651" y="4316769"/>
              <a:ext cx="4940859" cy="925827"/>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8" name="Freeform 10">
              <a:extLst>
                <a:ext uri="{FF2B5EF4-FFF2-40B4-BE49-F238E27FC236}">
                  <a16:creationId xmlns:a16="http://schemas.microsoft.com/office/drawing/2014/main" id="{32AAB00B-B92B-9CD3-1886-B43D196D7C3A}"/>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9" name="Date Placeholder 1">
            <a:extLst>
              <a:ext uri="{FF2B5EF4-FFF2-40B4-BE49-F238E27FC236}">
                <a16:creationId xmlns:a16="http://schemas.microsoft.com/office/drawing/2014/main" id="{A05A3F57-59DC-0541-1D18-EB3C76959485}"/>
              </a:ext>
            </a:extLst>
          </p:cNvPr>
          <p:cNvSpPr>
            <a:spLocks noGrp="1"/>
          </p:cNvSpPr>
          <p:nvPr>
            <p:ph type="dt" sz="half" idx="10"/>
          </p:nvPr>
        </p:nvSpPr>
        <p:spPr/>
        <p:txBody>
          <a:bodyPr/>
          <a:lstStyle>
            <a:lvl1pPr>
              <a:defRPr>
                <a:latin typeface="Arial" charset="0"/>
                <a:cs typeface="Arial" pitchFamily="34" charset="0"/>
              </a:defRPr>
            </a:lvl1pPr>
          </a:lstStyle>
          <a:p>
            <a:pPr>
              <a:defRPr/>
            </a:pPr>
            <a:fld id="{E61A70FD-927E-4D1A-87FA-A0A07A55715D}" type="datetimeFigureOut">
              <a:rPr lang="ru-RU"/>
              <a:pPr>
                <a:defRPr/>
              </a:pPr>
              <a:t>21.11.2025</a:t>
            </a:fld>
            <a:endParaRPr lang="ru-RU"/>
          </a:p>
        </p:txBody>
      </p:sp>
      <p:sp>
        <p:nvSpPr>
          <p:cNvPr id="10" name="Footer Placeholder 2">
            <a:extLst>
              <a:ext uri="{FF2B5EF4-FFF2-40B4-BE49-F238E27FC236}">
                <a16:creationId xmlns:a16="http://schemas.microsoft.com/office/drawing/2014/main" id="{3C9EFD32-DF78-4EE5-1D6E-74F07DF6F263}"/>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1" name="Slide Number Placeholder 3">
            <a:extLst>
              <a:ext uri="{FF2B5EF4-FFF2-40B4-BE49-F238E27FC236}">
                <a16:creationId xmlns:a16="http://schemas.microsoft.com/office/drawing/2014/main" id="{B59F4878-916B-32E4-AC35-070CCF014E9D}"/>
              </a:ext>
            </a:extLst>
          </p:cNvPr>
          <p:cNvSpPr>
            <a:spLocks noGrp="1"/>
          </p:cNvSpPr>
          <p:nvPr>
            <p:ph type="sldNum" sz="quarter" idx="12"/>
          </p:nvPr>
        </p:nvSpPr>
        <p:spPr/>
        <p:txBody>
          <a:bodyPr/>
          <a:lstStyle>
            <a:lvl1pPr>
              <a:defRPr>
                <a:latin typeface="Arial" panose="020B0604020202020204" pitchFamily="34" charset="0"/>
              </a:defRPr>
            </a:lvl1pPr>
          </a:lstStyle>
          <a:p>
            <a:fld id="{B3B7354A-4871-4D4F-A609-E3A62F48234D}" type="slidenum">
              <a:rPr lang="ru-RU" altLang="ru-RU"/>
              <a:pPr/>
              <a:t>‹#›</a:t>
            </a:fld>
            <a:endParaRPr lang="ru-RU" altLang="ru-RU"/>
          </a:p>
        </p:txBody>
      </p:sp>
    </p:spTree>
    <p:extLst>
      <p:ext uri="{BB962C8B-B14F-4D97-AF65-F5344CB8AC3E}">
        <p14:creationId xmlns:p14="http://schemas.microsoft.com/office/powerpoint/2010/main" val="5914294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01DE08C5-8198-F926-7523-3517E119F869}"/>
              </a:ext>
            </a:extLst>
          </p:cNvPr>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5" name="Group 23">
            <a:extLst>
              <a:ext uri="{FF2B5EF4-FFF2-40B4-BE49-F238E27FC236}">
                <a16:creationId xmlns:a16="http://schemas.microsoft.com/office/drawing/2014/main" id="{A73C379F-69D1-7531-A08D-B85BE97AFACC}"/>
              </a:ext>
            </a:extLst>
          </p:cNvPr>
          <p:cNvGrpSpPr>
            <a:grpSpLocks noChangeAspect="1"/>
          </p:cNvGrpSpPr>
          <p:nvPr/>
        </p:nvGrpSpPr>
        <p:grpSpPr bwMode="auto">
          <a:xfrm>
            <a:off x="281517" y="714376"/>
            <a:ext cx="11631083" cy="1331913"/>
            <a:chOff x="-3905250" y="4294188"/>
            <a:chExt cx="13011150" cy="1892300"/>
          </a:xfrm>
        </p:grpSpPr>
        <p:sp>
          <p:nvSpPr>
            <p:cNvPr id="6" name="Freeform 14">
              <a:extLst>
                <a:ext uri="{FF2B5EF4-FFF2-40B4-BE49-F238E27FC236}">
                  <a16:creationId xmlns:a16="http://schemas.microsoft.com/office/drawing/2014/main" id="{F60DB697-BD83-CC6E-9E19-DBB9A84F6C18}"/>
                </a:ext>
              </a:extLst>
            </p:cNvPr>
            <p:cNvSpPr>
              <a:spLocks/>
            </p:cNvSpPr>
            <p:nvPr/>
          </p:nvSpPr>
          <p:spPr bwMode="hidden">
            <a:xfrm>
              <a:off x="4810681" y="4501687"/>
              <a:ext cx="4295219" cy="101494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7" name="Freeform 18">
              <a:extLst>
                <a:ext uri="{FF2B5EF4-FFF2-40B4-BE49-F238E27FC236}">
                  <a16:creationId xmlns:a16="http://schemas.microsoft.com/office/drawing/2014/main" id="{680D9189-775F-4DE4-120E-4F703D65506C}"/>
                </a:ext>
              </a:extLst>
            </p:cNvPr>
            <p:cNvSpPr>
              <a:spLocks/>
            </p:cNvSpPr>
            <p:nvPr/>
          </p:nvSpPr>
          <p:spPr bwMode="hidden">
            <a:xfrm>
              <a:off x="-308538" y="4318998"/>
              <a:ext cx="8280254" cy="1208906"/>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8" name="Freeform 22">
              <a:extLst>
                <a:ext uri="{FF2B5EF4-FFF2-40B4-BE49-F238E27FC236}">
                  <a16:creationId xmlns:a16="http://schemas.microsoft.com/office/drawing/2014/main" id="{4C60A44E-2688-5013-E3BA-0DC319C4D485}"/>
                </a:ext>
              </a:extLst>
            </p:cNvPr>
            <p:cNvSpPr>
              <a:spLocks/>
            </p:cNvSpPr>
            <p:nvPr/>
          </p:nvSpPr>
          <p:spPr bwMode="hidden">
            <a:xfrm>
              <a:off x="4014" y="4334786"/>
              <a:ext cx="8164231" cy="1102902"/>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9" name="Freeform 26">
              <a:extLst>
                <a:ext uri="{FF2B5EF4-FFF2-40B4-BE49-F238E27FC236}">
                  <a16:creationId xmlns:a16="http://schemas.microsoft.com/office/drawing/2014/main" id="{38F3475C-3DED-20FE-BAF2-A04D07599C53}"/>
                </a:ext>
              </a:extLst>
            </p:cNvPr>
            <p:cNvSpPr>
              <a:spLocks/>
            </p:cNvSpPr>
            <p:nvPr/>
          </p:nvSpPr>
          <p:spPr bwMode="hidden">
            <a:xfrm>
              <a:off x="4157164" y="4316742"/>
              <a:ext cx="4939265" cy="926979"/>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10" name="Freeform 28">
              <a:extLst>
                <a:ext uri="{FF2B5EF4-FFF2-40B4-BE49-F238E27FC236}">
                  <a16:creationId xmlns:a16="http://schemas.microsoft.com/office/drawing/2014/main" id="{6D5871FD-E926-F3E8-E04F-5C0014F742CD}"/>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4" name="Text Placeholder 3"/>
          <p:cNvSpPr>
            <a:spLocks noGrp="1"/>
          </p:cNvSpPr>
          <p:nvPr>
            <p:ph type="body" sz="half" idx="2"/>
          </p:nvPr>
        </p:nvSpPr>
        <p:spPr>
          <a:xfrm>
            <a:off x="1219200" y="3581401"/>
            <a:ext cx="44704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Date Placeholder 4">
            <a:extLst>
              <a:ext uri="{FF2B5EF4-FFF2-40B4-BE49-F238E27FC236}">
                <a16:creationId xmlns:a16="http://schemas.microsoft.com/office/drawing/2014/main" id="{6795F496-635F-A7A0-1572-C84A94A31CF1}"/>
              </a:ext>
            </a:extLst>
          </p:cNvPr>
          <p:cNvSpPr>
            <a:spLocks noGrp="1"/>
          </p:cNvSpPr>
          <p:nvPr>
            <p:ph type="dt" sz="half" idx="10"/>
          </p:nvPr>
        </p:nvSpPr>
        <p:spPr/>
        <p:txBody>
          <a:bodyPr/>
          <a:lstStyle>
            <a:lvl1pPr>
              <a:defRPr>
                <a:latin typeface="Arial" charset="0"/>
                <a:cs typeface="Arial" pitchFamily="34" charset="0"/>
              </a:defRPr>
            </a:lvl1pPr>
          </a:lstStyle>
          <a:p>
            <a:pPr>
              <a:defRPr/>
            </a:pPr>
            <a:fld id="{0AFB22E9-82D7-461F-838E-77DA84FF6EAD}" type="datetimeFigureOut">
              <a:rPr lang="ru-RU"/>
              <a:pPr>
                <a:defRPr/>
              </a:pPr>
              <a:t>21.11.2025</a:t>
            </a:fld>
            <a:endParaRPr lang="ru-RU"/>
          </a:p>
        </p:txBody>
      </p:sp>
      <p:sp>
        <p:nvSpPr>
          <p:cNvPr id="12" name="Footer Placeholder 5">
            <a:extLst>
              <a:ext uri="{FF2B5EF4-FFF2-40B4-BE49-F238E27FC236}">
                <a16:creationId xmlns:a16="http://schemas.microsoft.com/office/drawing/2014/main" id="{37F5C8DD-4A01-D8D0-8F5B-B40652D796CB}"/>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3" name="Slide Number Placeholder 6">
            <a:extLst>
              <a:ext uri="{FF2B5EF4-FFF2-40B4-BE49-F238E27FC236}">
                <a16:creationId xmlns:a16="http://schemas.microsoft.com/office/drawing/2014/main" id="{2BC58553-2DE8-B22D-E5A7-EAB885B05F8F}"/>
              </a:ext>
            </a:extLst>
          </p:cNvPr>
          <p:cNvSpPr>
            <a:spLocks noGrp="1"/>
          </p:cNvSpPr>
          <p:nvPr>
            <p:ph type="sldNum" sz="quarter" idx="12"/>
          </p:nvPr>
        </p:nvSpPr>
        <p:spPr/>
        <p:txBody>
          <a:bodyPr/>
          <a:lstStyle>
            <a:lvl1pPr>
              <a:defRPr>
                <a:latin typeface="Arial" panose="020B0604020202020204" pitchFamily="34" charset="0"/>
              </a:defRPr>
            </a:lvl1pPr>
          </a:lstStyle>
          <a:p>
            <a:fld id="{CC7FDCF1-55A7-464B-A5E2-37C9EF7E74CE}" type="slidenum">
              <a:rPr lang="ru-RU" altLang="ru-RU"/>
              <a:pPr/>
              <a:t>‹#›</a:t>
            </a:fld>
            <a:endParaRPr lang="ru-RU" altLang="ru-RU"/>
          </a:p>
        </p:txBody>
      </p:sp>
    </p:spTree>
    <p:extLst>
      <p:ext uri="{BB962C8B-B14F-4D97-AF65-F5344CB8AC3E}">
        <p14:creationId xmlns:p14="http://schemas.microsoft.com/office/powerpoint/2010/main" val="2445310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ounded Rectangle 14">
            <a:extLst>
              <a:ext uri="{FF2B5EF4-FFF2-40B4-BE49-F238E27FC236}">
                <a16:creationId xmlns:a16="http://schemas.microsoft.com/office/drawing/2014/main" id="{2A51E970-4B63-0848-BA05-27B812D6C490}"/>
              </a:ext>
            </a:extLst>
          </p:cNvPr>
          <p:cNvSpPr/>
          <p:nvPr/>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6" name="Group 8">
            <a:extLst>
              <a:ext uri="{FF2B5EF4-FFF2-40B4-BE49-F238E27FC236}">
                <a16:creationId xmlns:a16="http://schemas.microsoft.com/office/drawing/2014/main" id="{AB7AB340-B62A-ED3A-84C8-11F65454BCC6}"/>
              </a:ext>
            </a:extLst>
          </p:cNvPr>
          <p:cNvGrpSpPr>
            <a:grpSpLocks noChangeAspect="1"/>
          </p:cNvGrpSpPr>
          <p:nvPr/>
        </p:nvGrpSpPr>
        <p:grpSpPr bwMode="auto">
          <a:xfrm>
            <a:off x="281517" y="5354639"/>
            <a:ext cx="11631083" cy="1330325"/>
            <a:chOff x="-3905250" y="4294188"/>
            <a:chExt cx="13011150" cy="1892300"/>
          </a:xfrm>
        </p:grpSpPr>
        <p:sp>
          <p:nvSpPr>
            <p:cNvPr id="7" name="Freeform 14">
              <a:extLst>
                <a:ext uri="{FF2B5EF4-FFF2-40B4-BE49-F238E27FC236}">
                  <a16:creationId xmlns:a16="http://schemas.microsoft.com/office/drawing/2014/main" id="{B62DDE9C-BE3C-AFE5-D817-D900DC22AEF1}"/>
                </a:ext>
              </a:extLst>
            </p:cNvPr>
            <p:cNvSpPr>
              <a:spLocks/>
            </p:cNvSpPr>
            <p:nvPr/>
          </p:nvSpPr>
          <p:spPr bwMode="hidden">
            <a:xfrm>
              <a:off x="4810681" y="4499676"/>
              <a:ext cx="4295219" cy="1016152"/>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8" name="Freeform 18">
              <a:extLst>
                <a:ext uri="{FF2B5EF4-FFF2-40B4-BE49-F238E27FC236}">
                  <a16:creationId xmlns:a16="http://schemas.microsoft.com/office/drawing/2014/main" id="{326FF1A7-C02B-28E9-95A1-29565C432FB8}"/>
                </a:ext>
              </a:extLst>
            </p:cNvPr>
            <p:cNvSpPr>
              <a:spLocks/>
            </p:cNvSpPr>
            <p:nvPr/>
          </p:nvSpPr>
          <p:spPr bwMode="hidden">
            <a:xfrm>
              <a:off x="-308538" y="4319027"/>
              <a:ext cx="8280254" cy="1208092"/>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9" name="Freeform 22">
              <a:extLst>
                <a:ext uri="{FF2B5EF4-FFF2-40B4-BE49-F238E27FC236}">
                  <a16:creationId xmlns:a16="http://schemas.microsoft.com/office/drawing/2014/main" id="{BB954BA7-D601-5E86-0DD0-9D72AF09A586}"/>
                </a:ext>
              </a:extLst>
            </p:cNvPr>
            <p:cNvSpPr>
              <a:spLocks/>
            </p:cNvSpPr>
            <p:nvPr/>
          </p:nvSpPr>
          <p:spPr bwMode="hidden">
            <a:xfrm>
              <a:off x="4014" y="4334834"/>
              <a:ext cx="8164231" cy="110196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10" name="Freeform 26">
              <a:extLst>
                <a:ext uri="{FF2B5EF4-FFF2-40B4-BE49-F238E27FC236}">
                  <a16:creationId xmlns:a16="http://schemas.microsoft.com/office/drawing/2014/main" id="{05CD3EBA-8AD8-B303-8F98-CA5900514A3C}"/>
                </a:ext>
              </a:extLst>
            </p:cNvPr>
            <p:cNvSpPr>
              <a:spLocks/>
            </p:cNvSpPr>
            <p:nvPr/>
          </p:nvSpPr>
          <p:spPr bwMode="hidden">
            <a:xfrm>
              <a:off x="4157164" y="4316769"/>
              <a:ext cx="4939265" cy="925827"/>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11" name="Freeform 10">
              <a:extLst>
                <a:ext uri="{FF2B5EF4-FFF2-40B4-BE49-F238E27FC236}">
                  <a16:creationId xmlns:a16="http://schemas.microsoft.com/office/drawing/2014/main" id="{05EEB053-0189-44FD-126D-ADEAD0DB05DF}"/>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12" name="Date Placeholder 4">
            <a:extLst>
              <a:ext uri="{FF2B5EF4-FFF2-40B4-BE49-F238E27FC236}">
                <a16:creationId xmlns:a16="http://schemas.microsoft.com/office/drawing/2014/main" id="{FA0E57C2-122B-6037-0577-B0DB4D5A9463}"/>
              </a:ext>
            </a:extLst>
          </p:cNvPr>
          <p:cNvSpPr>
            <a:spLocks noGrp="1"/>
          </p:cNvSpPr>
          <p:nvPr>
            <p:ph type="dt" sz="half" idx="10"/>
          </p:nvPr>
        </p:nvSpPr>
        <p:spPr/>
        <p:txBody>
          <a:bodyPr/>
          <a:lstStyle>
            <a:lvl1pPr>
              <a:defRPr>
                <a:latin typeface="Arial" charset="0"/>
                <a:cs typeface="Arial" pitchFamily="34" charset="0"/>
              </a:defRPr>
            </a:lvl1pPr>
          </a:lstStyle>
          <a:p>
            <a:pPr>
              <a:defRPr/>
            </a:pPr>
            <a:fld id="{A1A70D37-54AE-4551-9953-491819A7CC30}" type="datetimeFigureOut">
              <a:rPr lang="ru-RU"/>
              <a:pPr>
                <a:defRPr/>
              </a:pPr>
              <a:t>21.11.2025</a:t>
            </a:fld>
            <a:endParaRPr lang="ru-RU"/>
          </a:p>
        </p:txBody>
      </p:sp>
      <p:sp>
        <p:nvSpPr>
          <p:cNvPr id="13" name="Footer Placeholder 5">
            <a:extLst>
              <a:ext uri="{FF2B5EF4-FFF2-40B4-BE49-F238E27FC236}">
                <a16:creationId xmlns:a16="http://schemas.microsoft.com/office/drawing/2014/main" id="{CF96B67D-D382-3FEA-036C-6E00D341C924}"/>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4" name="Slide Number Placeholder 6">
            <a:extLst>
              <a:ext uri="{FF2B5EF4-FFF2-40B4-BE49-F238E27FC236}">
                <a16:creationId xmlns:a16="http://schemas.microsoft.com/office/drawing/2014/main" id="{76881A11-F176-D88C-82BC-5576D9B78BE9}"/>
              </a:ext>
            </a:extLst>
          </p:cNvPr>
          <p:cNvSpPr>
            <a:spLocks noGrp="1"/>
          </p:cNvSpPr>
          <p:nvPr>
            <p:ph type="sldNum" sz="quarter" idx="12"/>
          </p:nvPr>
        </p:nvSpPr>
        <p:spPr/>
        <p:txBody>
          <a:bodyPr/>
          <a:lstStyle>
            <a:lvl1pPr>
              <a:defRPr>
                <a:latin typeface="Arial" panose="020B0604020202020204" pitchFamily="34" charset="0"/>
              </a:defRPr>
            </a:lvl1pPr>
          </a:lstStyle>
          <a:p>
            <a:fld id="{04C0502B-D17B-4E88-AE5A-D5754F43AAE1}" type="slidenum">
              <a:rPr lang="ru-RU" altLang="ru-RU"/>
              <a:pPr/>
              <a:t>‹#›</a:t>
            </a:fld>
            <a:endParaRPr lang="ru-RU" altLang="ru-RU"/>
          </a:p>
        </p:txBody>
      </p:sp>
    </p:spTree>
    <p:extLst>
      <p:ext uri="{BB962C8B-B14F-4D97-AF65-F5344CB8AC3E}">
        <p14:creationId xmlns:p14="http://schemas.microsoft.com/office/powerpoint/2010/main" val="28553840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670A76E9-F4C0-CE24-F9C5-CD4E2D5E97F1}"/>
              </a:ext>
            </a:extLst>
          </p:cNvPr>
          <p:cNvSpPr>
            <a:spLocks noGrp="1"/>
          </p:cNvSpPr>
          <p:nvPr>
            <p:ph type="dt" sz="half" idx="10"/>
          </p:nvPr>
        </p:nvSpPr>
        <p:spPr/>
        <p:txBody>
          <a:bodyPr/>
          <a:lstStyle>
            <a:lvl1pPr>
              <a:defRPr>
                <a:latin typeface="Arial" charset="0"/>
                <a:cs typeface="Arial" pitchFamily="34" charset="0"/>
              </a:defRPr>
            </a:lvl1pPr>
          </a:lstStyle>
          <a:p>
            <a:pPr>
              <a:defRPr/>
            </a:pPr>
            <a:fld id="{9E4F3B99-CDD6-40F2-855C-EF872CC78C3E}" type="datetimeFigureOut">
              <a:rPr lang="ru-RU"/>
              <a:pPr>
                <a:defRPr/>
              </a:pPr>
              <a:t>21.11.2025</a:t>
            </a:fld>
            <a:endParaRPr lang="ru-RU"/>
          </a:p>
        </p:txBody>
      </p:sp>
      <p:sp>
        <p:nvSpPr>
          <p:cNvPr id="5" name="Footer Placeholder 4">
            <a:extLst>
              <a:ext uri="{FF2B5EF4-FFF2-40B4-BE49-F238E27FC236}">
                <a16:creationId xmlns:a16="http://schemas.microsoft.com/office/drawing/2014/main" id="{0088D8CB-75A7-ACFE-F550-3250D59BEB7D}"/>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6" name="Slide Number Placeholder 5">
            <a:extLst>
              <a:ext uri="{FF2B5EF4-FFF2-40B4-BE49-F238E27FC236}">
                <a16:creationId xmlns:a16="http://schemas.microsoft.com/office/drawing/2014/main" id="{A9B3EFD1-1569-390F-FEDC-3BAA9D91D92E}"/>
              </a:ext>
            </a:extLst>
          </p:cNvPr>
          <p:cNvSpPr>
            <a:spLocks noGrp="1"/>
          </p:cNvSpPr>
          <p:nvPr>
            <p:ph type="sldNum" sz="quarter" idx="12"/>
          </p:nvPr>
        </p:nvSpPr>
        <p:spPr/>
        <p:txBody>
          <a:bodyPr/>
          <a:lstStyle>
            <a:lvl1pPr>
              <a:defRPr>
                <a:latin typeface="Arial" panose="020B0604020202020204" pitchFamily="34" charset="0"/>
              </a:defRPr>
            </a:lvl1pPr>
          </a:lstStyle>
          <a:p>
            <a:fld id="{C8D28AA5-5E95-4B37-8903-7E8AA1392B12}" type="slidenum">
              <a:rPr lang="ru-RU" altLang="ru-RU"/>
              <a:pPr/>
              <a:t>‹#›</a:t>
            </a:fld>
            <a:endParaRPr lang="ru-RU" altLang="ru-RU"/>
          </a:p>
        </p:txBody>
      </p:sp>
    </p:spTree>
    <p:extLst>
      <p:ext uri="{BB962C8B-B14F-4D97-AF65-F5344CB8AC3E}">
        <p14:creationId xmlns:p14="http://schemas.microsoft.com/office/powerpoint/2010/main" val="25648776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Rounded Rectangle 20">
            <a:extLst>
              <a:ext uri="{FF2B5EF4-FFF2-40B4-BE49-F238E27FC236}">
                <a16:creationId xmlns:a16="http://schemas.microsoft.com/office/drawing/2014/main" id="{50BBADDE-8893-E398-2ED2-F541D0C35F96}"/>
              </a:ext>
            </a:extLst>
          </p:cNvPr>
          <p:cNvSpPr/>
          <p:nvPr/>
        </p:nvSpPr>
        <p:spPr bwMode="hidden">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5" name="Group 14">
            <a:extLst>
              <a:ext uri="{FF2B5EF4-FFF2-40B4-BE49-F238E27FC236}">
                <a16:creationId xmlns:a16="http://schemas.microsoft.com/office/drawing/2014/main" id="{B360AF9E-77FF-68AA-F669-24796DD4D5BD}"/>
              </a:ext>
            </a:extLst>
          </p:cNvPr>
          <p:cNvGrpSpPr>
            <a:grpSpLocks noChangeAspect="1"/>
          </p:cNvGrpSpPr>
          <p:nvPr/>
        </p:nvGrpSpPr>
        <p:grpSpPr bwMode="auto">
          <a:xfrm>
            <a:off x="281517" y="714376"/>
            <a:ext cx="11631083" cy="1331913"/>
            <a:chOff x="-3905250" y="4294188"/>
            <a:chExt cx="13011150" cy="1892300"/>
          </a:xfrm>
        </p:grpSpPr>
        <p:sp>
          <p:nvSpPr>
            <p:cNvPr id="6" name="Freeform 14">
              <a:extLst>
                <a:ext uri="{FF2B5EF4-FFF2-40B4-BE49-F238E27FC236}">
                  <a16:creationId xmlns:a16="http://schemas.microsoft.com/office/drawing/2014/main" id="{3F0F0E00-714A-0893-FCD6-D4B6681B7977}"/>
                </a:ext>
              </a:extLst>
            </p:cNvPr>
            <p:cNvSpPr>
              <a:spLocks/>
            </p:cNvSpPr>
            <p:nvPr/>
          </p:nvSpPr>
          <p:spPr bwMode="hidden">
            <a:xfrm>
              <a:off x="4810681" y="4501687"/>
              <a:ext cx="4295219" cy="101494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7" name="Freeform 18">
              <a:extLst>
                <a:ext uri="{FF2B5EF4-FFF2-40B4-BE49-F238E27FC236}">
                  <a16:creationId xmlns:a16="http://schemas.microsoft.com/office/drawing/2014/main" id="{4965D1A9-0370-ACDE-6537-84241C7BC65D}"/>
                </a:ext>
              </a:extLst>
            </p:cNvPr>
            <p:cNvSpPr>
              <a:spLocks/>
            </p:cNvSpPr>
            <p:nvPr/>
          </p:nvSpPr>
          <p:spPr bwMode="hidden">
            <a:xfrm>
              <a:off x="-308538" y="4318998"/>
              <a:ext cx="8280254" cy="1208906"/>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8" name="Freeform 22">
              <a:extLst>
                <a:ext uri="{FF2B5EF4-FFF2-40B4-BE49-F238E27FC236}">
                  <a16:creationId xmlns:a16="http://schemas.microsoft.com/office/drawing/2014/main" id="{D0A38C61-D2D7-BF2C-5BEA-5EFDAEE7C977}"/>
                </a:ext>
              </a:extLst>
            </p:cNvPr>
            <p:cNvSpPr>
              <a:spLocks/>
            </p:cNvSpPr>
            <p:nvPr/>
          </p:nvSpPr>
          <p:spPr bwMode="hidden">
            <a:xfrm>
              <a:off x="4014" y="4334786"/>
              <a:ext cx="8164231" cy="1102902"/>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9" name="Freeform 26">
              <a:extLst>
                <a:ext uri="{FF2B5EF4-FFF2-40B4-BE49-F238E27FC236}">
                  <a16:creationId xmlns:a16="http://schemas.microsoft.com/office/drawing/2014/main" id="{BBDE18BD-4347-F9E7-D4F2-C409A478EBA0}"/>
                </a:ext>
              </a:extLst>
            </p:cNvPr>
            <p:cNvSpPr>
              <a:spLocks/>
            </p:cNvSpPr>
            <p:nvPr/>
          </p:nvSpPr>
          <p:spPr bwMode="hidden">
            <a:xfrm>
              <a:off x="4157164" y="4316742"/>
              <a:ext cx="4939265" cy="926979"/>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10" name="Freeform 19">
              <a:extLst>
                <a:ext uri="{FF2B5EF4-FFF2-40B4-BE49-F238E27FC236}">
                  <a16:creationId xmlns:a16="http://schemas.microsoft.com/office/drawing/2014/main" id="{B7B10D88-AB53-D5E9-81F7-3F8C0039BADC}"/>
                </a:ext>
              </a:extLst>
            </p:cNvPr>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2" name="Vertical Title 1"/>
          <p:cNvSpPr>
            <a:spLocks noGrp="1"/>
          </p:cNvSpPr>
          <p:nvPr>
            <p:ph type="title" orient="vert"/>
          </p:nvPr>
        </p:nvSpPr>
        <p:spPr>
          <a:xfrm>
            <a:off x="8839200" y="1447801"/>
            <a:ext cx="2743200" cy="4487333"/>
          </a:xfrm>
        </p:spPr>
        <p:txBody>
          <a:bodyPr vert="eaVert"/>
          <a:lstStyle>
            <a:lvl1pPr algn="l">
              <a:defRPr>
                <a:solidFill>
                  <a:schemeClr val="tx2"/>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Date Placeholder 3">
            <a:extLst>
              <a:ext uri="{FF2B5EF4-FFF2-40B4-BE49-F238E27FC236}">
                <a16:creationId xmlns:a16="http://schemas.microsoft.com/office/drawing/2014/main" id="{F8B6C005-DC98-078D-453D-6D8F6D9020AC}"/>
              </a:ext>
            </a:extLst>
          </p:cNvPr>
          <p:cNvSpPr>
            <a:spLocks noGrp="1"/>
          </p:cNvSpPr>
          <p:nvPr>
            <p:ph type="dt" sz="half" idx="10"/>
          </p:nvPr>
        </p:nvSpPr>
        <p:spPr/>
        <p:txBody>
          <a:bodyPr/>
          <a:lstStyle>
            <a:lvl1pPr>
              <a:defRPr>
                <a:latin typeface="Arial" charset="0"/>
                <a:cs typeface="Arial" pitchFamily="34" charset="0"/>
              </a:defRPr>
            </a:lvl1pPr>
          </a:lstStyle>
          <a:p>
            <a:pPr>
              <a:defRPr/>
            </a:pPr>
            <a:fld id="{0996A753-B0F3-42D6-B130-2417E61C24BD}" type="datetimeFigureOut">
              <a:rPr lang="ru-RU"/>
              <a:pPr>
                <a:defRPr/>
              </a:pPr>
              <a:t>21.11.2025</a:t>
            </a:fld>
            <a:endParaRPr lang="ru-RU"/>
          </a:p>
        </p:txBody>
      </p:sp>
      <p:sp>
        <p:nvSpPr>
          <p:cNvPr id="12" name="Footer Placeholder 4">
            <a:extLst>
              <a:ext uri="{FF2B5EF4-FFF2-40B4-BE49-F238E27FC236}">
                <a16:creationId xmlns:a16="http://schemas.microsoft.com/office/drawing/2014/main" id="{D5CA4365-82E4-AE54-DDE5-6E5FD35B9965}"/>
              </a:ext>
            </a:extLst>
          </p:cNvPr>
          <p:cNvSpPr>
            <a:spLocks noGrp="1"/>
          </p:cNvSpPr>
          <p:nvPr>
            <p:ph type="ftr" sz="quarter" idx="11"/>
          </p:nvPr>
        </p:nvSpPr>
        <p:spPr/>
        <p:txBody>
          <a:bodyPr/>
          <a:lstStyle>
            <a:lvl1pPr>
              <a:defRPr>
                <a:latin typeface="Arial" charset="0"/>
                <a:cs typeface="Arial" pitchFamily="34" charset="0"/>
              </a:defRPr>
            </a:lvl1pPr>
          </a:lstStyle>
          <a:p>
            <a:pPr>
              <a:defRPr/>
            </a:pPr>
            <a:endParaRPr lang="ru-RU"/>
          </a:p>
        </p:txBody>
      </p:sp>
      <p:sp>
        <p:nvSpPr>
          <p:cNvPr id="13" name="Slide Number Placeholder 5">
            <a:extLst>
              <a:ext uri="{FF2B5EF4-FFF2-40B4-BE49-F238E27FC236}">
                <a16:creationId xmlns:a16="http://schemas.microsoft.com/office/drawing/2014/main" id="{08FEA5C5-603C-6AFC-6438-ECC495B739B5}"/>
              </a:ext>
            </a:extLst>
          </p:cNvPr>
          <p:cNvSpPr>
            <a:spLocks noGrp="1"/>
          </p:cNvSpPr>
          <p:nvPr>
            <p:ph type="sldNum" sz="quarter" idx="12"/>
          </p:nvPr>
        </p:nvSpPr>
        <p:spPr/>
        <p:txBody>
          <a:bodyPr/>
          <a:lstStyle>
            <a:lvl1pPr>
              <a:defRPr>
                <a:latin typeface="Arial" panose="020B0604020202020204" pitchFamily="34" charset="0"/>
              </a:defRPr>
            </a:lvl1pPr>
          </a:lstStyle>
          <a:p>
            <a:fld id="{BC0A39F0-C050-48B1-A5C8-4D85536F039D}" type="slidenum">
              <a:rPr lang="ru-RU" altLang="ru-RU"/>
              <a:pPr/>
              <a:t>‹#›</a:t>
            </a:fld>
            <a:endParaRPr lang="ru-RU" altLang="ru-RU"/>
          </a:p>
        </p:txBody>
      </p:sp>
    </p:spTree>
    <p:extLst>
      <p:ext uri="{BB962C8B-B14F-4D97-AF65-F5344CB8AC3E}">
        <p14:creationId xmlns:p14="http://schemas.microsoft.com/office/powerpoint/2010/main" val="4221347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28614F-0175-47B9-9C50-11E84FDD7CC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a:extLst>
              <a:ext uri="{FF2B5EF4-FFF2-40B4-BE49-F238E27FC236}">
                <a16:creationId xmlns:a16="http://schemas.microsoft.com/office/drawing/2014/main" id="{467B30D9-4156-4E8A-B87E-4EC633BDB9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5F2E3E1-3F59-41A3-8FB0-69C2A6B10615}"/>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E937FDAF-4836-4D16-984D-B56B23FA720F}"/>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8892DB3C-E435-4F11-910C-7B7455C5E45C}"/>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360873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98EC2B-19A3-4C1B-872F-465B101CF301}"/>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1C9461AD-D8FE-4770-9D17-E65F98CF682B}"/>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Объект 3">
            <a:extLst>
              <a:ext uri="{FF2B5EF4-FFF2-40B4-BE49-F238E27FC236}">
                <a16:creationId xmlns:a16="http://schemas.microsoft.com/office/drawing/2014/main" id="{62CB7945-939B-4CCA-AD96-0FD8E0C2A8D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Дата 4">
            <a:extLst>
              <a:ext uri="{FF2B5EF4-FFF2-40B4-BE49-F238E27FC236}">
                <a16:creationId xmlns:a16="http://schemas.microsoft.com/office/drawing/2014/main" id="{875FCE34-FA4F-4B24-B009-0AD487CDB3E0}"/>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6" name="Нижний колонтитул 5">
            <a:extLst>
              <a:ext uri="{FF2B5EF4-FFF2-40B4-BE49-F238E27FC236}">
                <a16:creationId xmlns:a16="http://schemas.microsoft.com/office/drawing/2014/main" id="{30824EB5-986F-4F40-BDB9-069608B28C05}"/>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2E32E575-77EC-4C8C-B41A-7EF2BBE4798B}"/>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1754654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5A1D2C-5338-4C05-958E-4F4654C82EC8}"/>
              </a:ext>
            </a:extLst>
          </p:cNvPr>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a:extLst>
              <a:ext uri="{FF2B5EF4-FFF2-40B4-BE49-F238E27FC236}">
                <a16:creationId xmlns:a16="http://schemas.microsoft.com/office/drawing/2014/main" id="{CFFA61EC-5D2F-4792-B94C-84FCAFB46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AED66A8-BB19-4747-8A00-BDBEAC39ED7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Текст 4">
            <a:extLst>
              <a:ext uri="{FF2B5EF4-FFF2-40B4-BE49-F238E27FC236}">
                <a16:creationId xmlns:a16="http://schemas.microsoft.com/office/drawing/2014/main" id="{24D4FB83-DBCD-4DC7-ADEE-4FD91DF3A0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84D690F-6038-4BE3-AFF1-45DB09F4DA8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7" name="Дата 6">
            <a:extLst>
              <a:ext uri="{FF2B5EF4-FFF2-40B4-BE49-F238E27FC236}">
                <a16:creationId xmlns:a16="http://schemas.microsoft.com/office/drawing/2014/main" id="{ABE94B03-203C-4B10-885C-A2AAE6172649}"/>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8" name="Нижний колонтитул 7">
            <a:extLst>
              <a:ext uri="{FF2B5EF4-FFF2-40B4-BE49-F238E27FC236}">
                <a16:creationId xmlns:a16="http://schemas.microsoft.com/office/drawing/2014/main" id="{AED2ED03-578C-4011-9DF6-FD017148DF7D}"/>
              </a:ext>
            </a:extLst>
          </p:cNvPr>
          <p:cNvSpPr>
            <a:spLocks noGrp="1"/>
          </p:cNvSpPr>
          <p:nvPr>
            <p:ph type="ftr" sz="quarter" idx="11"/>
          </p:nvPr>
        </p:nvSpPr>
        <p:spPr/>
        <p:txBody>
          <a:bodyPr/>
          <a:lstStyle/>
          <a:p>
            <a:endParaRPr lang="x-none"/>
          </a:p>
        </p:txBody>
      </p:sp>
      <p:sp>
        <p:nvSpPr>
          <p:cNvPr id="9" name="Номер слайда 8">
            <a:extLst>
              <a:ext uri="{FF2B5EF4-FFF2-40B4-BE49-F238E27FC236}">
                <a16:creationId xmlns:a16="http://schemas.microsoft.com/office/drawing/2014/main" id="{5A8983A5-2480-4409-A576-2680FCF8BC00}"/>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348456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2252BF-0F64-4EBD-89A7-698788CC2984}"/>
              </a:ext>
            </a:extLst>
          </p:cNvPr>
          <p:cNvSpPr>
            <a:spLocks noGrp="1"/>
          </p:cNvSpPr>
          <p:nvPr>
            <p:ph type="title"/>
          </p:nvPr>
        </p:nvSpPr>
        <p:spPr/>
        <p:txBody>
          <a:bodyPr/>
          <a:lstStyle/>
          <a:p>
            <a:r>
              <a:rPr lang="ru-RU"/>
              <a:t>Образец заголовка</a:t>
            </a:r>
            <a:endParaRPr lang="x-none"/>
          </a:p>
        </p:txBody>
      </p:sp>
      <p:sp>
        <p:nvSpPr>
          <p:cNvPr id="3" name="Дата 2">
            <a:extLst>
              <a:ext uri="{FF2B5EF4-FFF2-40B4-BE49-F238E27FC236}">
                <a16:creationId xmlns:a16="http://schemas.microsoft.com/office/drawing/2014/main" id="{49CAA463-102E-449D-AD09-ABCEBFE2CDC0}"/>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4" name="Нижний колонтитул 3">
            <a:extLst>
              <a:ext uri="{FF2B5EF4-FFF2-40B4-BE49-F238E27FC236}">
                <a16:creationId xmlns:a16="http://schemas.microsoft.com/office/drawing/2014/main" id="{A8565FFF-9B5F-498A-8A3F-FC57E60C592E}"/>
              </a:ext>
            </a:extLst>
          </p:cNvPr>
          <p:cNvSpPr>
            <a:spLocks noGrp="1"/>
          </p:cNvSpPr>
          <p:nvPr>
            <p:ph type="ftr" sz="quarter" idx="11"/>
          </p:nvPr>
        </p:nvSpPr>
        <p:spPr/>
        <p:txBody>
          <a:bodyPr/>
          <a:lstStyle/>
          <a:p>
            <a:endParaRPr lang="x-none"/>
          </a:p>
        </p:txBody>
      </p:sp>
      <p:sp>
        <p:nvSpPr>
          <p:cNvPr id="5" name="Номер слайда 4">
            <a:extLst>
              <a:ext uri="{FF2B5EF4-FFF2-40B4-BE49-F238E27FC236}">
                <a16:creationId xmlns:a16="http://schemas.microsoft.com/office/drawing/2014/main" id="{5EEE3517-D2DB-47A4-A1A9-2CB09B006311}"/>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3293804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0F1F55C-7B79-41B6-93C2-6F599C61D646}"/>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3" name="Нижний колонтитул 2">
            <a:extLst>
              <a:ext uri="{FF2B5EF4-FFF2-40B4-BE49-F238E27FC236}">
                <a16:creationId xmlns:a16="http://schemas.microsoft.com/office/drawing/2014/main" id="{BC89CAD1-52C9-4D1D-9D2A-C623287163AB}"/>
              </a:ext>
            </a:extLst>
          </p:cNvPr>
          <p:cNvSpPr>
            <a:spLocks noGrp="1"/>
          </p:cNvSpPr>
          <p:nvPr>
            <p:ph type="ftr" sz="quarter" idx="11"/>
          </p:nvPr>
        </p:nvSpPr>
        <p:spPr/>
        <p:txBody>
          <a:bodyPr/>
          <a:lstStyle/>
          <a:p>
            <a:endParaRPr lang="x-none"/>
          </a:p>
        </p:txBody>
      </p:sp>
      <p:sp>
        <p:nvSpPr>
          <p:cNvPr id="4" name="Номер слайда 3">
            <a:extLst>
              <a:ext uri="{FF2B5EF4-FFF2-40B4-BE49-F238E27FC236}">
                <a16:creationId xmlns:a16="http://schemas.microsoft.com/office/drawing/2014/main" id="{56F0129D-BF37-4D1A-BE80-0B69654FF449}"/>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318401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8745E5-2B1F-4594-9612-15A33072CB0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a:extLst>
              <a:ext uri="{FF2B5EF4-FFF2-40B4-BE49-F238E27FC236}">
                <a16:creationId xmlns:a16="http://schemas.microsoft.com/office/drawing/2014/main" id="{387329CC-6B07-4377-96F8-E3A09CC10E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Текст 3">
            <a:extLst>
              <a:ext uri="{FF2B5EF4-FFF2-40B4-BE49-F238E27FC236}">
                <a16:creationId xmlns:a16="http://schemas.microsoft.com/office/drawing/2014/main" id="{45131B32-4075-479D-BA03-A9F84F377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536BFE2-DEAE-46F9-9852-4A6B9B74E748}"/>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6" name="Нижний колонтитул 5">
            <a:extLst>
              <a:ext uri="{FF2B5EF4-FFF2-40B4-BE49-F238E27FC236}">
                <a16:creationId xmlns:a16="http://schemas.microsoft.com/office/drawing/2014/main" id="{ABFB462F-3575-41A0-AC99-B777928C3076}"/>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308E0C5C-D920-4853-B3EA-AAB11D4B78C6}"/>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188650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71258C-4FC0-4ACF-879E-AF9D5CCA854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a:extLst>
              <a:ext uri="{FF2B5EF4-FFF2-40B4-BE49-F238E27FC236}">
                <a16:creationId xmlns:a16="http://schemas.microsoft.com/office/drawing/2014/main" id="{52FABAEB-9425-417B-9746-BF8F4AC124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a:extLst>
              <a:ext uri="{FF2B5EF4-FFF2-40B4-BE49-F238E27FC236}">
                <a16:creationId xmlns:a16="http://schemas.microsoft.com/office/drawing/2014/main" id="{CC71D8B0-5ECD-459F-832E-3AB94663F9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9DEDEEA-3153-4057-9056-5D8005E574FF}"/>
              </a:ext>
            </a:extLst>
          </p:cNvPr>
          <p:cNvSpPr>
            <a:spLocks noGrp="1"/>
          </p:cNvSpPr>
          <p:nvPr>
            <p:ph type="dt" sz="half" idx="10"/>
          </p:nvPr>
        </p:nvSpPr>
        <p:spPr/>
        <p:txBody>
          <a:bodyPr/>
          <a:lstStyle/>
          <a:p>
            <a:fld id="{3A803AF9-6B47-4DEC-BA30-B6FD8FF43B5E}" type="datetimeFigureOut">
              <a:rPr lang="x-none" smtClean="0"/>
              <a:pPr/>
              <a:t>21.11.2025</a:t>
            </a:fld>
            <a:endParaRPr lang="x-none"/>
          </a:p>
        </p:txBody>
      </p:sp>
      <p:sp>
        <p:nvSpPr>
          <p:cNvPr id="6" name="Нижний колонтитул 5">
            <a:extLst>
              <a:ext uri="{FF2B5EF4-FFF2-40B4-BE49-F238E27FC236}">
                <a16:creationId xmlns:a16="http://schemas.microsoft.com/office/drawing/2014/main" id="{61049730-42CF-4CFB-8145-11882AA68E2C}"/>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58D4CBFA-A1F6-48D2-AA5D-2008CAB7D851}"/>
              </a:ext>
            </a:extLst>
          </p:cNvPr>
          <p:cNvSpPr>
            <a:spLocks noGrp="1"/>
          </p:cNvSpPr>
          <p:nvPr>
            <p:ph type="sldNum" sz="quarter" idx="12"/>
          </p:nvPr>
        </p:nvSpPr>
        <p:spPr/>
        <p:txBody>
          <a:bodyPr/>
          <a:lstStyle/>
          <a:p>
            <a:fld id="{47752909-5EFB-4969-9ED5-F930DBEBCE89}" type="slidenum">
              <a:rPr lang="x-none" smtClean="0"/>
              <a:pPr/>
              <a:t>‹#›</a:t>
            </a:fld>
            <a:endParaRPr lang="x-none"/>
          </a:p>
        </p:txBody>
      </p:sp>
    </p:spTree>
    <p:extLst>
      <p:ext uri="{BB962C8B-B14F-4D97-AF65-F5344CB8AC3E}">
        <p14:creationId xmlns:p14="http://schemas.microsoft.com/office/powerpoint/2010/main" val="1382546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2EEDA3-D05A-4110-BADA-1A76C7E83E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x-none"/>
          </a:p>
        </p:txBody>
      </p:sp>
      <p:sp>
        <p:nvSpPr>
          <p:cNvPr id="3" name="Текст 2">
            <a:extLst>
              <a:ext uri="{FF2B5EF4-FFF2-40B4-BE49-F238E27FC236}">
                <a16:creationId xmlns:a16="http://schemas.microsoft.com/office/drawing/2014/main" id="{E005FE11-EFDC-458E-B453-2560DB2B92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392FDF6D-35B4-4F86-96DB-33346BDE5C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03AF9-6B47-4DEC-BA30-B6FD8FF43B5E}" type="datetimeFigureOut">
              <a:rPr lang="x-none" smtClean="0"/>
              <a:pPr/>
              <a:t>21.11.2025</a:t>
            </a:fld>
            <a:endParaRPr lang="x-none"/>
          </a:p>
        </p:txBody>
      </p:sp>
      <p:sp>
        <p:nvSpPr>
          <p:cNvPr id="5" name="Нижний колонтитул 4">
            <a:extLst>
              <a:ext uri="{FF2B5EF4-FFF2-40B4-BE49-F238E27FC236}">
                <a16:creationId xmlns:a16="http://schemas.microsoft.com/office/drawing/2014/main" id="{695741F9-55DF-4CC0-8DF8-8F37709B76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Номер слайда 5">
            <a:extLst>
              <a:ext uri="{FF2B5EF4-FFF2-40B4-BE49-F238E27FC236}">
                <a16:creationId xmlns:a16="http://schemas.microsoft.com/office/drawing/2014/main" id="{81DB2AFC-681F-4FAA-AB38-F2C08CA44A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52909-5EFB-4969-9ED5-F930DBEBCE89}" type="slidenum">
              <a:rPr lang="x-none" smtClean="0"/>
              <a:pPr/>
              <a:t>‹#›</a:t>
            </a:fld>
            <a:endParaRPr lang="x-none"/>
          </a:p>
        </p:txBody>
      </p:sp>
    </p:spTree>
    <p:extLst>
      <p:ext uri="{BB962C8B-B14F-4D97-AF65-F5344CB8AC3E}">
        <p14:creationId xmlns:p14="http://schemas.microsoft.com/office/powerpoint/2010/main" val="1377630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bg object 16">
            <a:extLst>
              <a:ext uri="{FF2B5EF4-FFF2-40B4-BE49-F238E27FC236}">
                <a16:creationId xmlns:a16="http://schemas.microsoft.com/office/drawing/2014/main" id="{43AC0347-CADC-BF71-C5DF-A90105EC21A9}"/>
              </a:ext>
            </a:extLst>
          </p:cNvPr>
          <p:cNvSpPr>
            <a:spLocks/>
          </p:cNvSpPr>
          <p:nvPr/>
        </p:nvSpPr>
        <p:spPr bwMode="auto">
          <a:xfrm>
            <a:off x="0" y="0"/>
            <a:ext cx="12192000" cy="6858000"/>
          </a:xfrm>
          <a:custGeom>
            <a:avLst/>
            <a:gdLst>
              <a:gd name="T0" fmla="*/ 14630400 w 14630400"/>
              <a:gd name="T1" fmla="*/ 0 h 8229600"/>
              <a:gd name="T2" fmla="*/ 0 w 14630400"/>
              <a:gd name="T3" fmla="*/ 0 h 8229600"/>
              <a:gd name="T4" fmla="*/ 0 w 14630400"/>
              <a:gd name="T5" fmla="*/ 8229600 h 8229600"/>
              <a:gd name="T6" fmla="*/ 14630400 w 14630400"/>
              <a:gd name="T7" fmla="*/ 8229600 h 8229600"/>
              <a:gd name="T8" fmla="*/ 14630400 w 14630400"/>
              <a:gd name="T9" fmla="*/ 0 h 8229600"/>
            </a:gdLst>
            <a:ahLst/>
            <a:cxnLst>
              <a:cxn ang="0">
                <a:pos x="T0" y="T1"/>
              </a:cxn>
              <a:cxn ang="0">
                <a:pos x="T2" y="T3"/>
              </a:cxn>
              <a:cxn ang="0">
                <a:pos x="T4" y="T5"/>
              </a:cxn>
              <a:cxn ang="0">
                <a:pos x="T6" y="T7"/>
              </a:cxn>
              <a:cxn ang="0">
                <a:pos x="T8" y="T9"/>
              </a:cxn>
            </a:cxnLst>
            <a:rect l="0" t="0" r="r" b="b"/>
            <a:pathLst>
              <a:path w="14630400" h="8229600">
                <a:moveTo>
                  <a:pt x="14630400" y="0"/>
                </a:moveTo>
                <a:lnTo>
                  <a:pt x="0" y="0"/>
                </a:lnTo>
                <a:lnTo>
                  <a:pt x="0" y="8229600"/>
                </a:lnTo>
                <a:lnTo>
                  <a:pt x="14630400" y="8229600"/>
                </a:lnTo>
                <a:lnTo>
                  <a:pt x="14630400" y="0"/>
                </a:lnTo>
                <a:close/>
              </a:path>
            </a:pathLst>
          </a:custGeom>
          <a:solidFill>
            <a:srgbClr val="005FD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ru-RU" sz="1800"/>
          </a:p>
        </p:txBody>
      </p:sp>
      <p:sp>
        <p:nvSpPr>
          <p:cNvPr id="2" name="Holder 2">
            <a:extLst>
              <a:ext uri="{FF2B5EF4-FFF2-40B4-BE49-F238E27FC236}">
                <a16:creationId xmlns:a16="http://schemas.microsoft.com/office/drawing/2014/main" id="{BDFD13A5-C346-9447-C08A-98B4489C06D5}"/>
              </a:ext>
            </a:extLst>
          </p:cNvPr>
          <p:cNvSpPr>
            <a:spLocks noGrp="1"/>
          </p:cNvSpPr>
          <p:nvPr>
            <p:ph type="title"/>
          </p:nvPr>
        </p:nvSpPr>
        <p:spPr>
          <a:xfrm>
            <a:off x="609600" y="449263"/>
            <a:ext cx="10972800" cy="684212"/>
          </a:xfrm>
          <a:prstGeom prst="rect">
            <a:avLst/>
          </a:prstGeom>
        </p:spPr>
        <p:txBody>
          <a:bodyPr wrap="square" lIns="0" tIns="0" rIns="0" bIns="0">
            <a:spAutoFit/>
          </a:bodyPr>
          <a:lstStyle>
            <a:lvl1pPr>
              <a:defRPr sz="4450" b="1" i="0">
                <a:solidFill>
                  <a:schemeClr val="bg1"/>
                </a:solidFill>
                <a:latin typeface="Arial"/>
                <a:cs typeface="Arial"/>
              </a:defRPr>
            </a:lvl1pPr>
          </a:lstStyle>
          <a:p>
            <a:endParaRPr/>
          </a:p>
        </p:txBody>
      </p:sp>
      <p:sp>
        <p:nvSpPr>
          <p:cNvPr id="2052" name="Holder 3">
            <a:extLst>
              <a:ext uri="{FF2B5EF4-FFF2-40B4-BE49-F238E27FC236}">
                <a16:creationId xmlns:a16="http://schemas.microsoft.com/office/drawing/2014/main" id="{BC5732F4-723D-B334-6CDE-6B32637D7416}"/>
              </a:ext>
            </a:extLst>
          </p:cNvPr>
          <p:cNvSpPr>
            <a:spLocks noGrp="1" noChangeArrowheads="1"/>
          </p:cNvSpPr>
          <p:nvPr>
            <p:ph type="body" idx="1"/>
          </p:nvPr>
        </p:nvSpPr>
        <p:spPr bwMode="auto">
          <a:xfrm>
            <a:off x="651933" y="1789113"/>
            <a:ext cx="71204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ru-RU" altLang="ru-RU"/>
          </a:p>
        </p:txBody>
      </p:sp>
      <p:sp>
        <p:nvSpPr>
          <p:cNvPr id="4" name="Holder 4">
            <a:extLst>
              <a:ext uri="{FF2B5EF4-FFF2-40B4-BE49-F238E27FC236}">
                <a16:creationId xmlns:a16="http://schemas.microsoft.com/office/drawing/2014/main" id="{ECE7C824-74A9-9F3B-7821-9D035D3A9255}"/>
              </a:ext>
            </a:extLst>
          </p:cNvPr>
          <p:cNvSpPr>
            <a:spLocks noGrp="1"/>
          </p:cNvSpPr>
          <p:nvPr>
            <p:ph type="ftr" sz="quarter" idx="5"/>
          </p:nvPr>
        </p:nvSpPr>
        <p:spPr>
          <a:xfrm>
            <a:off x="4144434" y="6378576"/>
            <a:ext cx="3903133" cy="276225"/>
          </a:xfrm>
          <a:prstGeom prst="rect">
            <a:avLst/>
          </a:prstGeom>
        </p:spPr>
        <p:txBody>
          <a:bodyPr wrap="square" lIns="0" tIns="0" rIns="0" bIns="0">
            <a:spAutoFit/>
          </a:bodyPr>
          <a:lstStyle>
            <a:lvl1pPr algn="ctr">
              <a:defRPr>
                <a:solidFill>
                  <a:schemeClr val="tx1">
                    <a:tint val="75000"/>
                  </a:schemeClr>
                </a:solidFill>
              </a:defRPr>
            </a:lvl1pPr>
          </a:lstStyle>
          <a:p>
            <a:pPr>
              <a:defRPr/>
            </a:pPr>
            <a:endParaRPr/>
          </a:p>
        </p:txBody>
      </p:sp>
      <p:sp>
        <p:nvSpPr>
          <p:cNvPr id="5" name="Holder 5">
            <a:extLst>
              <a:ext uri="{FF2B5EF4-FFF2-40B4-BE49-F238E27FC236}">
                <a16:creationId xmlns:a16="http://schemas.microsoft.com/office/drawing/2014/main" id="{C59F5133-288E-BDA8-14EC-4CB13C830248}"/>
              </a:ext>
            </a:extLst>
          </p:cNvPr>
          <p:cNvSpPr>
            <a:spLocks noGrp="1"/>
          </p:cNvSpPr>
          <p:nvPr>
            <p:ph type="dt" sz="half" idx="6"/>
          </p:nvPr>
        </p:nvSpPr>
        <p:spPr>
          <a:xfrm>
            <a:off x="609600" y="6378576"/>
            <a:ext cx="2804584" cy="276225"/>
          </a:xfrm>
          <a:prstGeom prst="rect">
            <a:avLst/>
          </a:prstGeom>
        </p:spPr>
        <p:txBody>
          <a:bodyPr wrap="square" lIns="0" tIns="0" rIns="0" bIns="0">
            <a:spAutoFit/>
          </a:bodyPr>
          <a:lstStyle>
            <a:lvl1pPr algn="l">
              <a:defRPr>
                <a:solidFill>
                  <a:schemeClr val="tx1">
                    <a:tint val="75000"/>
                  </a:schemeClr>
                </a:solidFill>
              </a:defRPr>
            </a:lvl1pPr>
          </a:lstStyle>
          <a:p>
            <a:pPr>
              <a:defRPr/>
            </a:pPr>
            <a:fld id="{17E135AC-33BE-4C6D-AEAC-C3FED5A88820}" type="datetimeFigureOut">
              <a:rPr lang="en-US"/>
              <a:pPr>
                <a:defRPr/>
              </a:pPr>
              <a:t>11/21/2025</a:t>
            </a:fld>
            <a:endParaRPr lang="en-US"/>
          </a:p>
        </p:txBody>
      </p:sp>
      <p:sp>
        <p:nvSpPr>
          <p:cNvPr id="6" name="Holder 6">
            <a:extLst>
              <a:ext uri="{FF2B5EF4-FFF2-40B4-BE49-F238E27FC236}">
                <a16:creationId xmlns:a16="http://schemas.microsoft.com/office/drawing/2014/main" id="{4F5EFD04-1F55-6F8D-B36E-F1425E116CA0}"/>
              </a:ext>
            </a:extLst>
          </p:cNvPr>
          <p:cNvSpPr>
            <a:spLocks noGrp="1"/>
          </p:cNvSpPr>
          <p:nvPr>
            <p:ph type="sldNum" sz="quarter" idx="7"/>
          </p:nvPr>
        </p:nvSpPr>
        <p:spPr>
          <a:xfrm>
            <a:off x="8777818" y="6378576"/>
            <a:ext cx="2804583" cy="276225"/>
          </a:xfrm>
          <a:prstGeom prst="rect">
            <a:avLst/>
          </a:prstGeom>
        </p:spPr>
        <p:txBody>
          <a:bodyPr wrap="square" lIns="0" tIns="0" rIns="0" bIns="0">
            <a:spAutoFit/>
          </a:bodyPr>
          <a:lstStyle>
            <a:lvl1pPr algn="r">
              <a:defRPr>
                <a:solidFill>
                  <a:schemeClr val="tx1">
                    <a:tint val="75000"/>
                  </a:schemeClr>
                </a:solidFill>
              </a:defRPr>
            </a:lvl1pPr>
          </a:lstStyle>
          <a:p>
            <a:pPr>
              <a:defRPr/>
            </a:pPr>
            <a:fld id="{9F0AF193-D054-47F4-B736-145C327AD08A}" type="slidenum">
              <a:rPr/>
              <a:pPr>
                <a:defRPr/>
              </a:pPr>
              <a:t>‹#›</a:t>
            </a:fld>
            <a:endParaRPr/>
          </a:p>
        </p:txBody>
      </p:sp>
    </p:spTree>
    <p:extLst>
      <p:ext uri="{BB962C8B-B14F-4D97-AF65-F5344CB8AC3E}">
        <p14:creationId xmlns:p14="http://schemas.microsoft.com/office/powerpoint/2010/main" val="629775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285750" algn="l" rtl="0" eaLnBrk="0" fontAlgn="base" hangingPunct="0">
        <a:spcBef>
          <a:spcPct val="20000"/>
        </a:spcBef>
        <a:spcAft>
          <a:spcPct val="0"/>
        </a:spcAft>
        <a:defRPr>
          <a:solidFill>
            <a:schemeClr val="tx1"/>
          </a:solidFill>
          <a:latin typeface="+mn-lt"/>
          <a:ea typeface="+mn-ea"/>
          <a:cs typeface="+mn-cs"/>
        </a:defRPr>
      </a:lvl2pPr>
      <a:lvl3pPr marL="571500" algn="l" rtl="0" eaLnBrk="0" fontAlgn="base" hangingPunct="0">
        <a:spcBef>
          <a:spcPct val="20000"/>
        </a:spcBef>
        <a:spcAft>
          <a:spcPct val="0"/>
        </a:spcAft>
        <a:defRPr>
          <a:solidFill>
            <a:schemeClr val="tx1"/>
          </a:solidFill>
          <a:latin typeface="+mn-lt"/>
          <a:ea typeface="+mn-ea"/>
          <a:cs typeface="+mn-cs"/>
        </a:defRPr>
      </a:lvl3pPr>
      <a:lvl4pPr marL="857250" algn="l" rtl="0" eaLnBrk="0" fontAlgn="base" hangingPunct="0">
        <a:spcBef>
          <a:spcPct val="20000"/>
        </a:spcBef>
        <a:spcAft>
          <a:spcPct val="0"/>
        </a:spcAft>
        <a:defRPr>
          <a:solidFill>
            <a:schemeClr val="tx1"/>
          </a:solidFill>
          <a:latin typeface="+mn-lt"/>
          <a:ea typeface="+mn-ea"/>
          <a:cs typeface="+mn-cs"/>
        </a:defRPr>
      </a:lvl4pPr>
      <a:lvl5pPr marL="1143000" algn="l" rtl="0" eaLnBrk="0" fontAlgn="base" hangingPunct="0">
        <a:spcBef>
          <a:spcPct val="20000"/>
        </a:spcBef>
        <a:spcAft>
          <a:spcPct val="0"/>
        </a:spcAft>
        <a:defRPr>
          <a:solidFill>
            <a:schemeClr val="tx1"/>
          </a:solidFill>
          <a:latin typeface="+mn-lt"/>
          <a:ea typeface="+mn-ea"/>
          <a:cs typeface="+mn-cs"/>
        </a:defRPr>
      </a:lvl5pPr>
      <a:lvl6pPr marL="1428750">
        <a:defRPr>
          <a:latin typeface="+mn-lt"/>
          <a:ea typeface="+mn-ea"/>
          <a:cs typeface="+mn-cs"/>
        </a:defRPr>
      </a:lvl6pPr>
      <a:lvl7pPr marL="1714500">
        <a:defRPr>
          <a:latin typeface="+mn-lt"/>
          <a:ea typeface="+mn-ea"/>
          <a:cs typeface="+mn-cs"/>
        </a:defRPr>
      </a:lvl7pPr>
      <a:lvl8pPr marL="2000250">
        <a:defRPr>
          <a:latin typeface="+mn-lt"/>
          <a:ea typeface="+mn-ea"/>
          <a:cs typeface="+mn-cs"/>
        </a:defRPr>
      </a:lvl8pPr>
      <a:lvl9pPr marL="2286000">
        <a:defRPr>
          <a:latin typeface="+mn-lt"/>
          <a:ea typeface="+mn-ea"/>
          <a:cs typeface="+mn-cs"/>
        </a:defRPr>
      </a:lvl9pPr>
    </p:bodyStyle>
    <p:otherStyle>
      <a:lvl1pPr marL="0">
        <a:defRPr>
          <a:latin typeface="+mn-lt"/>
          <a:ea typeface="+mn-ea"/>
          <a:cs typeface="+mn-cs"/>
        </a:defRPr>
      </a:lvl1pPr>
      <a:lvl2pPr marL="285750">
        <a:defRPr>
          <a:latin typeface="+mn-lt"/>
          <a:ea typeface="+mn-ea"/>
          <a:cs typeface="+mn-cs"/>
        </a:defRPr>
      </a:lvl2pPr>
      <a:lvl3pPr marL="571500">
        <a:defRPr>
          <a:latin typeface="+mn-lt"/>
          <a:ea typeface="+mn-ea"/>
          <a:cs typeface="+mn-cs"/>
        </a:defRPr>
      </a:lvl3pPr>
      <a:lvl4pPr marL="857250">
        <a:defRPr>
          <a:latin typeface="+mn-lt"/>
          <a:ea typeface="+mn-ea"/>
          <a:cs typeface="+mn-cs"/>
        </a:defRPr>
      </a:lvl4pPr>
      <a:lvl5pPr marL="1143000">
        <a:defRPr>
          <a:latin typeface="+mn-lt"/>
          <a:ea typeface="+mn-ea"/>
          <a:cs typeface="+mn-cs"/>
        </a:defRPr>
      </a:lvl5pPr>
      <a:lvl6pPr marL="1428750">
        <a:defRPr>
          <a:latin typeface="+mn-lt"/>
          <a:ea typeface="+mn-ea"/>
          <a:cs typeface="+mn-cs"/>
        </a:defRPr>
      </a:lvl6pPr>
      <a:lvl7pPr marL="1714500">
        <a:defRPr>
          <a:latin typeface="+mn-lt"/>
          <a:ea typeface="+mn-ea"/>
          <a:cs typeface="+mn-cs"/>
        </a:defRPr>
      </a:lvl7pPr>
      <a:lvl8pPr marL="2000250">
        <a:defRPr>
          <a:latin typeface="+mn-lt"/>
          <a:ea typeface="+mn-ea"/>
          <a:cs typeface="+mn-cs"/>
        </a:defRPr>
      </a:lvl8pPr>
      <a:lvl9pPr marL="22860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76B0C4F2-93C5-A083-A254-CB7B2CF1A3ED}"/>
              </a:ext>
            </a:extLst>
          </p:cNvPr>
          <p:cNvSpPr/>
          <p:nvPr/>
        </p:nvSpPr>
        <p:spPr>
          <a:xfrm>
            <a:off x="304801" y="228601"/>
            <a:ext cx="11595100"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prstClr val="white"/>
              </a:solidFill>
            </a:endParaRPr>
          </a:p>
        </p:txBody>
      </p:sp>
      <p:grpSp>
        <p:nvGrpSpPr>
          <p:cNvPr id="2051" name="Group 15">
            <a:extLst>
              <a:ext uri="{FF2B5EF4-FFF2-40B4-BE49-F238E27FC236}">
                <a16:creationId xmlns:a16="http://schemas.microsoft.com/office/drawing/2014/main" id="{C3CF8546-E266-2E24-C73B-CAA089F909A4}"/>
              </a:ext>
            </a:extLst>
          </p:cNvPr>
          <p:cNvGrpSpPr>
            <a:grpSpLocks noChangeAspect="1"/>
          </p:cNvGrpSpPr>
          <p:nvPr/>
        </p:nvGrpSpPr>
        <p:grpSpPr bwMode="auto">
          <a:xfrm>
            <a:off x="281517" y="1679576"/>
            <a:ext cx="11631083" cy="1330325"/>
            <a:chOff x="-3905251" y="4294188"/>
            <a:chExt cx="13027839" cy="1892300"/>
          </a:xfrm>
        </p:grpSpPr>
        <p:sp>
          <p:nvSpPr>
            <p:cNvPr id="2057" name="Freeform 14">
              <a:extLst>
                <a:ext uri="{FF2B5EF4-FFF2-40B4-BE49-F238E27FC236}">
                  <a16:creationId xmlns:a16="http://schemas.microsoft.com/office/drawing/2014/main" id="{E0324B4C-F497-DCE7-CE18-1A6C17A0F6D5}"/>
                </a:ext>
              </a:extLst>
            </p:cNvPr>
            <p:cNvSpPr>
              <a:spLocks/>
            </p:cNvSpPr>
            <p:nvPr/>
          </p:nvSpPr>
          <p:spPr bwMode="hidden">
            <a:xfrm>
              <a:off x="4810006" y="4499677"/>
              <a:ext cx="4295986" cy="1016152"/>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ru-RU" sz="1800">
                <a:latin typeface="Arial" charset="0"/>
                <a:cs typeface="Arial" charset="0"/>
              </a:endParaRPr>
            </a:p>
          </p:txBody>
        </p:sp>
        <p:sp>
          <p:nvSpPr>
            <p:cNvPr id="2058" name="Freeform 18">
              <a:extLst>
                <a:ext uri="{FF2B5EF4-FFF2-40B4-BE49-F238E27FC236}">
                  <a16:creationId xmlns:a16="http://schemas.microsoft.com/office/drawing/2014/main" id="{4F7D2556-D511-1A5E-3171-373038A19632}"/>
                </a:ext>
              </a:extLst>
            </p:cNvPr>
            <p:cNvSpPr>
              <a:spLocks/>
            </p:cNvSpPr>
            <p:nvPr/>
          </p:nvSpPr>
          <p:spPr bwMode="hidden">
            <a:xfrm>
              <a:off x="-308667" y="4319028"/>
              <a:ext cx="8279020" cy="1208091"/>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ru-RU" sz="1800">
                <a:latin typeface="Arial" charset="0"/>
                <a:cs typeface="Arial" charset="0"/>
              </a:endParaRPr>
            </a:p>
          </p:txBody>
        </p:sp>
        <p:sp>
          <p:nvSpPr>
            <p:cNvPr id="2059" name="Freeform 22">
              <a:extLst>
                <a:ext uri="{FF2B5EF4-FFF2-40B4-BE49-F238E27FC236}">
                  <a16:creationId xmlns:a16="http://schemas.microsoft.com/office/drawing/2014/main" id="{38D53DE0-8045-3291-2A4E-9F9E215E30D8}"/>
                </a:ext>
              </a:extLst>
            </p:cNvPr>
            <p:cNvSpPr>
              <a:spLocks/>
            </p:cNvSpPr>
            <p:nvPr/>
          </p:nvSpPr>
          <p:spPr bwMode="hidden">
            <a:xfrm>
              <a:off x="4286" y="4334834"/>
              <a:ext cx="8165219" cy="110196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p:nvSpPr>
            <p:cNvPr id="2060" name="Freeform 26">
              <a:extLst>
                <a:ext uri="{FF2B5EF4-FFF2-40B4-BE49-F238E27FC236}">
                  <a16:creationId xmlns:a16="http://schemas.microsoft.com/office/drawing/2014/main" id="{9D944CAE-A735-D118-C1E1-E5756287FA6B}"/>
                </a:ext>
              </a:extLst>
            </p:cNvPr>
            <p:cNvSpPr>
              <a:spLocks/>
            </p:cNvSpPr>
            <p:nvPr/>
          </p:nvSpPr>
          <p:spPr bwMode="hidden">
            <a:xfrm>
              <a:off x="4155651" y="4316769"/>
              <a:ext cx="4940859" cy="925827"/>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ru-RU" sz="1800">
                <a:latin typeface="Arial" charset="0"/>
                <a:cs typeface="Arial" charset="0"/>
              </a:endParaRPr>
            </a:p>
          </p:txBody>
        </p:sp>
        <p:sp useBgFill="1">
          <p:nvSpPr>
            <p:cNvPr id="2061" name="Freeform 10">
              <a:extLst>
                <a:ext uri="{FF2B5EF4-FFF2-40B4-BE49-F238E27FC236}">
                  <a16:creationId xmlns:a16="http://schemas.microsoft.com/office/drawing/2014/main" id="{B45313D5-CC3C-6F68-8592-893F8F836D7A}"/>
                </a:ext>
              </a:extLst>
            </p:cNvPr>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ru-RU" sz="1800">
                <a:latin typeface="Arial" charset="0"/>
                <a:cs typeface="Arial" charset="0"/>
              </a:endParaRPr>
            </a:p>
          </p:txBody>
        </p:sp>
      </p:grpSp>
      <p:sp>
        <p:nvSpPr>
          <p:cNvPr id="2052" name="Title Placeholder 1">
            <a:extLst>
              <a:ext uri="{FF2B5EF4-FFF2-40B4-BE49-F238E27FC236}">
                <a16:creationId xmlns:a16="http://schemas.microsoft.com/office/drawing/2014/main" id="{7936ED61-F9C3-DAE7-1AA3-66FD699E20C2}"/>
              </a:ext>
            </a:extLst>
          </p:cNvPr>
          <p:cNvSpPr>
            <a:spLocks noGrp="1"/>
          </p:cNvSpPr>
          <p:nvPr>
            <p:ph type="title"/>
          </p:nvPr>
        </p:nvSpPr>
        <p:spPr bwMode="auto">
          <a:xfrm>
            <a:off x="609600" y="338139"/>
            <a:ext cx="109728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endParaRPr lang="en-US" altLang="ru-RU"/>
          </a:p>
        </p:txBody>
      </p:sp>
      <p:sp>
        <p:nvSpPr>
          <p:cNvPr id="4" name="Date Placeholder 3">
            <a:extLst>
              <a:ext uri="{FF2B5EF4-FFF2-40B4-BE49-F238E27FC236}">
                <a16:creationId xmlns:a16="http://schemas.microsoft.com/office/drawing/2014/main" id="{15A3AACA-B40F-B0B5-38AF-EE250ED17DD8}"/>
              </a:ext>
            </a:extLst>
          </p:cNvPr>
          <p:cNvSpPr>
            <a:spLocks noGrp="1"/>
          </p:cNvSpPr>
          <p:nvPr>
            <p:ph type="dt" sz="half" idx="2"/>
          </p:nvPr>
        </p:nvSpPr>
        <p:spPr>
          <a:xfrm>
            <a:off x="6885518" y="6249989"/>
            <a:ext cx="5048249" cy="365125"/>
          </a:xfrm>
          <a:prstGeom prst="rect">
            <a:avLst/>
          </a:prstGeom>
        </p:spPr>
        <p:txBody>
          <a:bodyPr vert="horz" lIns="91440" tIns="45720" rIns="91440" bIns="45720" rtlCol="0" anchor="ctr"/>
          <a:lstStyle>
            <a:lvl1pPr algn="r" eaLnBrk="1" hangingPunct="1">
              <a:defRPr sz="1000">
                <a:solidFill>
                  <a:srgbClr val="073E87"/>
                </a:solidFill>
                <a:latin typeface="Times New Roman" pitchFamily="18" charset="0"/>
                <a:cs typeface="+mn-cs"/>
              </a:defRPr>
            </a:lvl1pPr>
          </a:lstStyle>
          <a:p>
            <a:pPr>
              <a:defRPr/>
            </a:pPr>
            <a:fld id="{3D8D1E8D-B344-42AE-A08F-34B7CF9AAB4D}" type="datetimeFigureOut">
              <a:rPr lang="ru-RU"/>
              <a:pPr>
                <a:defRPr/>
              </a:pPr>
              <a:t>21.11.2025</a:t>
            </a:fld>
            <a:endParaRPr lang="ru-RU"/>
          </a:p>
        </p:txBody>
      </p:sp>
      <p:sp>
        <p:nvSpPr>
          <p:cNvPr id="5" name="Footer Placeholder 4">
            <a:extLst>
              <a:ext uri="{FF2B5EF4-FFF2-40B4-BE49-F238E27FC236}">
                <a16:creationId xmlns:a16="http://schemas.microsoft.com/office/drawing/2014/main" id="{9DCDABC9-8D8C-7D30-FB87-D94FB671BCEA}"/>
              </a:ext>
            </a:extLst>
          </p:cNvPr>
          <p:cNvSpPr>
            <a:spLocks noGrp="1"/>
          </p:cNvSpPr>
          <p:nvPr>
            <p:ph type="ftr" sz="quarter" idx="3"/>
          </p:nvPr>
        </p:nvSpPr>
        <p:spPr>
          <a:xfrm>
            <a:off x="258233" y="6249989"/>
            <a:ext cx="5048251" cy="365125"/>
          </a:xfrm>
          <a:prstGeom prst="rect">
            <a:avLst/>
          </a:prstGeom>
        </p:spPr>
        <p:txBody>
          <a:bodyPr vert="horz" lIns="91440" tIns="45720" rIns="91440" bIns="45720" rtlCol="0" anchor="ctr"/>
          <a:lstStyle>
            <a:lvl1pPr algn="l" eaLnBrk="1" hangingPunct="1">
              <a:defRPr sz="1000">
                <a:solidFill>
                  <a:srgbClr val="073E87"/>
                </a:solidFill>
                <a:latin typeface="Times New Roman" pitchFamily="18" charset="0"/>
                <a:cs typeface="+mn-cs"/>
              </a:defRPr>
            </a:lvl1pPr>
          </a:lstStyle>
          <a:p>
            <a:pPr>
              <a:defRPr/>
            </a:pPr>
            <a:endParaRPr lang="ru-RU"/>
          </a:p>
        </p:txBody>
      </p:sp>
      <p:sp>
        <p:nvSpPr>
          <p:cNvPr id="6" name="Slide Number Placeholder 5">
            <a:extLst>
              <a:ext uri="{FF2B5EF4-FFF2-40B4-BE49-F238E27FC236}">
                <a16:creationId xmlns:a16="http://schemas.microsoft.com/office/drawing/2014/main" id="{411CF64B-12FE-D636-4899-0B12A4557EEE}"/>
              </a:ext>
            </a:extLst>
          </p:cNvPr>
          <p:cNvSpPr>
            <a:spLocks noGrp="1"/>
          </p:cNvSpPr>
          <p:nvPr>
            <p:ph type="sldNum" sz="quarter" idx="4"/>
          </p:nvPr>
        </p:nvSpPr>
        <p:spPr>
          <a:xfrm>
            <a:off x="5321300" y="6249989"/>
            <a:ext cx="15494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000">
                <a:solidFill>
                  <a:srgbClr val="073E87"/>
                </a:solidFill>
                <a:latin typeface="Times New Roman" panose="02020603050405020304" pitchFamily="18" charset="0"/>
              </a:defRPr>
            </a:lvl1pPr>
          </a:lstStyle>
          <a:p>
            <a:fld id="{35672774-3D90-486C-B50C-755AF260228E}" type="slidenum">
              <a:rPr lang="ru-RU" altLang="ru-RU"/>
              <a:pPr/>
              <a:t>‹#›</a:t>
            </a:fld>
            <a:endParaRPr lang="ru-RU" altLang="ru-RU"/>
          </a:p>
        </p:txBody>
      </p:sp>
      <p:sp>
        <p:nvSpPr>
          <p:cNvPr id="2056" name="Text Placeholder 2">
            <a:extLst>
              <a:ext uri="{FF2B5EF4-FFF2-40B4-BE49-F238E27FC236}">
                <a16:creationId xmlns:a16="http://schemas.microsoft.com/office/drawing/2014/main" id="{35D6828E-41E2-670B-678C-DE70AD3F3E1B}"/>
              </a:ext>
            </a:extLst>
          </p:cNvPr>
          <p:cNvSpPr>
            <a:spLocks noGrp="1"/>
          </p:cNvSpPr>
          <p:nvPr>
            <p:ph type="body" idx="1"/>
          </p:nvPr>
        </p:nvSpPr>
        <p:spPr bwMode="auto">
          <a:xfrm>
            <a:off x="1162051" y="2674939"/>
            <a:ext cx="9878483"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Tree>
    <p:extLst>
      <p:ext uri="{BB962C8B-B14F-4D97-AF65-F5344CB8AC3E}">
        <p14:creationId xmlns:p14="http://schemas.microsoft.com/office/powerpoint/2010/main" val="139790589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4.png"/><Relationship Id="rId1" Type="http://schemas.openxmlformats.org/officeDocument/2006/relationships/slideLayout" Target="../slideLayouts/slideLayout23.xml"/><Relationship Id="rId5" Type="http://schemas.openxmlformats.org/officeDocument/2006/relationships/image" Target="../media/image6.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hyperlink" Target="https://kk.wikipedia.org/wiki/1983_%D0%B6%D1%8B%D0%BB" TargetMode="External"/><Relationship Id="rId13" Type="http://schemas.openxmlformats.org/officeDocument/2006/relationships/hyperlink" Target="https://kk.wikipedia.org/wiki/%D0%90%D0%BB%D0%B0%D1%88%D0%B0_(%D1%80%D1%83)" TargetMode="External"/><Relationship Id="rId3" Type="http://schemas.openxmlformats.org/officeDocument/2006/relationships/hyperlink" Target="https://kk.wikipedia.org/wiki/1935_%D0%B6%D1%8B%D0%BB" TargetMode="External"/><Relationship Id="rId7" Type="http://schemas.openxmlformats.org/officeDocument/2006/relationships/hyperlink" Target="https://kk.wikipedia.org/wiki/22_%D2%9B%D0%B0%D1%80%D0%B0%D1%88%D0%B0" TargetMode="External"/><Relationship Id="rId12" Type="http://schemas.openxmlformats.org/officeDocument/2006/relationships/hyperlink" Target="https://kk.wikipedia.org/wiki/%D0%91%D0%B0%D0%B9%D2%B1%D0%BB%D1%8B" TargetMode="External"/><Relationship Id="rId2" Type="http://schemas.openxmlformats.org/officeDocument/2006/relationships/hyperlink" Target="https://kk.wikipedia.org/wiki/28_%D2%9B%D0%B0%D1%80%D0%B0%D1%88%D0%B0" TargetMode="External"/><Relationship Id="rId16" Type="http://schemas.openxmlformats.org/officeDocument/2006/relationships/image" Target="../media/image7.jpeg"/><Relationship Id="rId1" Type="http://schemas.openxmlformats.org/officeDocument/2006/relationships/slideLayout" Target="../slideLayouts/slideLayout13.xml"/><Relationship Id="rId6" Type="http://schemas.openxmlformats.org/officeDocument/2006/relationships/hyperlink" Target="https://kk.wikipedia.org/wiki/%D2%9A%D0%BE%D1%88%D0%B0%D0%BB%D0%B0%D2%9B_(%D0%B0%D1%83%D1%8B%D0%BB)" TargetMode="External"/><Relationship Id="rId11" Type="http://schemas.openxmlformats.org/officeDocument/2006/relationships/hyperlink" Target="https://kk.wikipedia.org/wiki/%D0%9C%D0%B0%D1%85%D0%B0%D0%BC%D0%B1%D0%B5%D1%82_%D3%A8%D1%82%D0%B5%D0%BC%D1%96%D1%81%D2%B1%D0%BB%D1%8B" TargetMode="External"/><Relationship Id="rId5" Type="http://schemas.openxmlformats.org/officeDocument/2006/relationships/hyperlink" Target="https://kk.wikipedia.org/wiki/%D2%9A%D2%B1%D1%80%D0%BC%D0%B0%D0%BD%D2%93%D0%B0%D0%B7%D1%8B_%D0%B0%D1%83%D0%B4%D0%B0%D0%BD%D1%8B" TargetMode="External"/><Relationship Id="rId15" Type="http://schemas.openxmlformats.org/officeDocument/2006/relationships/hyperlink" Target="https://kk.wikipedia.org/wiki/%D2%9A%D0%B0%D0%B7%D0%B0%D2%9B%D1%81%D1%82%D0%B0%D0%BD_%D0%96%D0%B0%D0%B7%D1%83%D1%88%D1%8B%D0%BB%D0%B0%D1%80_%D0%BE%D0%B4%D0%B0%D2%93%D1%8B" TargetMode="External"/><Relationship Id="rId10" Type="http://schemas.openxmlformats.org/officeDocument/2006/relationships/hyperlink" Target="https://kk.wikipedia.org/wiki/%D2%9A%D0%B0%D0%B7%D0%B0%D2%9B%D1%81%D1%82%D0%B0%D0%BD" TargetMode="External"/><Relationship Id="rId4" Type="http://schemas.openxmlformats.org/officeDocument/2006/relationships/hyperlink" Target="https://kk.wikipedia.org/wiki/%D0%90%D1%82%D1%8B%D1%80%D0%B0%D1%83_%D0%BE%D0%B1%D0%BB%D1%8B%D1%81%D1%8B" TargetMode="External"/><Relationship Id="rId9" Type="http://schemas.openxmlformats.org/officeDocument/2006/relationships/hyperlink" Target="https://kk.wikipedia.org/wiki/%D0%90%D0%BB%D0%BC%D0%B0%D1%82%D1%8B" TargetMode="External"/><Relationship Id="rId14" Type="http://schemas.openxmlformats.org/officeDocument/2006/relationships/hyperlink" Target="https://kk.wikipedia.org/wiki/%D0%96%D0%B0%D1%81_%D0%90%D0%BB%D0%B0%D1%88_(%D2%AF%D0%BD%D0%B6%D0%B0%D1%80%D0%B8%D1%8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kk.wikipedia.org/wiki/1961" TargetMode="External"/><Relationship Id="rId2" Type="http://schemas.openxmlformats.org/officeDocument/2006/relationships/hyperlink" Target="https://kk.wikipedia.org/w/index.php?title=%D0%95%D0%B3%D1%96%D1%81&amp;action=edit&amp;redlink=1" TargetMode="Externa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hyperlink" Target="https://gamma.app/?utm_source=made-with-gamma" TargetMode="Externa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hyperlink" Target="https://kk.wikipedia.org/wiki/%D0%90%D0%BB%D0%BC%D0%B0%D1%82%D1%8B" TargetMode="External"/><Relationship Id="rId13" Type="http://schemas.openxmlformats.org/officeDocument/2006/relationships/hyperlink" Target="https://kk.wikipedia.org/wiki/%D0%9D%D0%B0%D0%B7%D0%B0%D1%80%D0%B1%D0%B0%D0%B5%D0%B2_%D0%9D%D2%B1%D1%80%D1%81%D2%B1%D0%BB%D1%82%D0%B0%D0%BD_%D3%98%D0%B1%D1%96%D1%88%D2%B1%D0%BB%D1%8B" TargetMode="External"/><Relationship Id="rId3" Type="http://schemas.openxmlformats.org/officeDocument/2006/relationships/hyperlink" Target="https://gamma.app/?utm_source=made-with-gamma" TargetMode="External"/><Relationship Id="rId7" Type="http://schemas.openxmlformats.org/officeDocument/2006/relationships/hyperlink" Target="https://kk.wikipedia.org/wiki/1956" TargetMode="External"/><Relationship Id="rId12" Type="http://schemas.openxmlformats.org/officeDocument/2006/relationships/hyperlink" Target="https://kk.wikipedia.org/wiki/%D0%90%D2%9B%D0%BE%D1%80%D0%B4%D0%B0_(%D1%80%D0%B5%D0%B7%D0%B8%D0%B4%D0%B5%D0%BD%D1%86%D0%B8%D1%8F)" TargetMode="External"/><Relationship Id="rId2"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hyperlink" Target="https://kk.wikipedia.org/wiki/%D0%9C%D0%B5%D0%BD%D1%96%D2%A3_%D2%9A%D0%B0%D0%B7%D0%B0%D2%9B%D1%81%D1%82%D0%B0%D0%BD%D1%8B%D0%BC_(%D3%99%D0%BD%D2%B1%D1%80%D0%B0%D0%BD)" TargetMode="External"/><Relationship Id="rId11" Type="http://schemas.openxmlformats.org/officeDocument/2006/relationships/hyperlink" Target="https://kk.wikipedia.org/wiki/%D2%9A%D0%B0%D2%A3%D1%82%D0%B0%D1%80%D0%B4%D1%8B%D2%A3_11" TargetMode="External"/><Relationship Id="rId5" Type="http://schemas.openxmlformats.org/officeDocument/2006/relationships/hyperlink" Target="https://kk.wikipedia.org/wiki/%D3%98%D0%BD%D2%B1%D1%80%D0%B0%D0%BD" TargetMode="External"/><Relationship Id="rId10" Type="http://schemas.openxmlformats.org/officeDocument/2006/relationships/hyperlink" Target="https://kk.wikipedia.org/wiki/2006" TargetMode="External"/><Relationship Id="rId4" Type="http://schemas.openxmlformats.org/officeDocument/2006/relationships/image" Target="../media/image5.png"/><Relationship Id="rId9" Type="http://schemas.openxmlformats.org/officeDocument/2006/relationships/hyperlink" Target="https://kk.wikipedia.org/wiki/%D2%9A%D0%B0%D0%B7%D0%B0%D2%9B%D1%81%D1%82%D0%B0%D0%BD"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adebiportal.kz/web/viewer.php?file=/storage/upload/iblock/308/30865bf81d67c5d381c934a370195c6a.pdf&amp;ln=kz" TargetMode="External"/><Relationship Id="rId3" Type="http://schemas.openxmlformats.org/officeDocument/2006/relationships/hyperlink" Target="https://gamma.app/?utm_source=made-with-gamma" TargetMode="External"/><Relationship Id="rId7" Type="http://schemas.openxmlformats.org/officeDocument/2006/relationships/hyperlink" Target="https://adebiportal.kz/web/viewer.php?file=/storage/upload/iblock/81d/81d8dc4635cfaf26a74133b9a1a063de.pdf&amp;ln=kz" TargetMode="External"/><Relationship Id="rId2"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hyperlink" Target="https://adebiportal.kz/web/viewer.php?file=/storage/upload/iblock/de8/de871186d3d8dd34a36bcc2b93f02199.pdf&amp;ln=kz" TargetMode="External"/><Relationship Id="rId5" Type="http://schemas.openxmlformats.org/officeDocument/2006/relationships/hyperlink" Target="https://adebiportal.kz/web/viewer.php?file=/storage/upload/iblock/204/2043ea1ea38fe785542882636f99cbeb.pdf&amp;ln=kz" TargetMode="External"/><Relationship Id="rId10" Type="http://schemas.openxmlformats.org/officeDocument/2006/relationships/image" Target="../media/image10.jpeg"/><Relationship Id="rId4" Type="http://schemas.openxmlformats.org/officeDocument/2006/relationships/image" Target="../media/image5.png"/><Relationship Id="rId9" Type="http://schemas.openxmlformats.org/officeDocument/2006/relationships/hyperlink" Target="https://adebiportal.kz/web/viewer.php?file=/storage/upload/iblock/1b3/1b3ec54bf6b57edd457ad9e3a9a997b9.pdf&amp;ln=kz"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9AA8EA43-FA25-BAEB-EC1F-C0EA9E6E70BD}"/>
              </a:ext>
            </a:extLst>
          </p:cNvPr>
          <p:cNvSpPr txBox="1">
            <a:spLocks noGrp="1"/>
          </p:cNvSpPr>
          <p:nvPr>
            <p:ph type="title"/>
          </p:nvPr>
        </p:nvSpPr>
        <p:spPr>
          <a:xfrm>
            <a:off x="214604" y="1259633"/>
            <a:ext cx="4421404" cy="3329998"/>
          </a:xfrm>
        </p:spPr>
        <p:txBody>
          <a:bodyPr vert="horz" wrap="square" lIns="0" tIns="5953" rIns="0" bIns="0" numCol="1" anchor="t" anchorCtr="0" compatLnSpc="1">
            <a:prstTxWarp prst="textNoShape">
              <a:avLst/>
            </a:prstTxWarp>
            <a:spAutoFit/>
          </a:bodyPr>
          <a:lstStyle/>
          <a:p>
            <a:pPr marL="7938" eaLnBrk="1" hangingPunct="1">
              <a:spcBef>
                <a:spcPts val="0"/>
              </a:spcBef>
            </a:pPr>
            <a:r>
              <a:rPr lang="ru-RU" sz="2000" dirty="0" err="1">
                <a:latin typeface="Times New Roman" panose="02020603050405020304" pitchFamily="18" charset="0"/>
                <a:cs typeface="Times New Roman" panose="02020603050405020304" pitchFamily="18" charset="0"/>
              </a:rPr>
              <a:t>Ақын</a:t>
            </a:r>
            <a:r>
              <a:rPr lang="ru-RU" sz="32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Жұмекен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Нәжімеденовтің</a:t>
            </a:r>
            <a:r>
              <a:rPr lang="ru-RU" sz="24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90 </a:t>
            </a:r>
            <a:r>
              <a:rPr lang="ru-RU" sz="2400" dirty="0" err="1">
                <a:latin typeface="Times New Roman" panose="02020603050405020304" pitchFamily="18" charset="0"/>
                <a:cs typeface="Times New Roman" panose="02020603050405020304" pitchFamily="18" charset="0"/>
              </a:rPr>
              <a:t>жылдығына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арналған</a:t>
            </a:r>
            <a:r>
              <a:rPr lang="ru-RU" sz="2400" dirty="0">
                <a:latin typeface="Times New Roman" panose="02020603050405020304" pitchFamily="18" charset="0"/>
                <a:cs typeface="Times New Roman" panose="02020603050405020304" pitchFamily="18" charset="0"/>
              </a:rPr>
              <a:t> </a:t>
            </a:r>
            <a:r>
              <a:rPr lang="ru-RU" sz="3200" dirty="0">
                <a:solidFill>
                  <a:srgbClr val="FFFF00"/>
                </a:solidFill>
                <a:latin typeface="Times New Roman" panose="02020603050405020304" pitchFamily="18" charset="0"/>
                <a:cs typeface="Times New Roman" panose="02020603050405020304" pitchFamily="18" charset="0"/>
              </a:rPr>
              <a:t>«</a:t>
            </a:r>
            <a:r>
              <a:rPr lang="ru-RU" sz="3200" dirty="0" err="1">
                <a:solidFill>
                  <a:srgbClr val="FFFF00"/>
                </a:solidFill>
                <a:latin typeface="Times New Roman" panose="02020603050405020304" pitchFamily="18" charset="0"/>
                <a:cs typeface="Times New Roman" panose="02020603050405020304" pitchFamily="18" charset="0"/>
              </a:rPr>
              <a:t>Жұмекен</a:t>
            </a:r>
            <a:r>
              <a:rPr lang="ru-RU" sz="3200" dirty="0">
                <a:solidFill>
                  <a:srgbClr val="FFFF00"/>
                </a:solidFill>
                <a:latin typeface="Times New Roman" panose="02020603050405020304" pitchFamily="18" charset="0"/>
                <a:cs typeface="Times New Roman" panose="02020603050405020304" pitchFamily="18" charset="0"/>
              </a:rPr>
              <a:t> </a:t>
            </a:r>
            <a:r>
              <a:rPr lang="ru-RU" sz="3200" dirty="0" err="1">
                <a:solidFill>
                  <a:srgbClr val="FFFF00"/>
                </a:solidFill>
                <a:latin typeface="Times New Roman" panose="02020603050405020304" pitchFamily="18" charset="0"/>
                <a:cs typeface="Times New Roman" panose="02020603050405020304" pitchFamily="18" charset="0"/>
              </a:rPr>
              <a:t>жырлары</a:t>
            </a:r>
            <a:r>
              <a:rPr lang="ru-RU" sz="3200" dirty="0">
                <a:solidFill>
                  <a:srgbClr val="FFFF00"/>
                </a:solidFill>
                <a:latin typeface="Times New Roman" panose="02020603050405020304" pitchFamily="18" charset="0"/>
                <a:cs typeface="Times New Roman" panose="02020603050405020304" pitchFamily="18" charset="0"/>
              </a:rPr>
              <a:t> – </a:t>
            </a:r>
            <a:r>
              <a:rPr lang="ru-RU" sz="3200" dirty="0" err="1">
                <a:solidFill>
                  <a:srgbClr val="FFFF00"/>
                </a:solidFill>
                <a:latin typeface="Times New Roman" panose="02020603050405020304" pitchFamily="18" charset="0"/>
                <a:cs typeface="Times New Roman" panose="02020603050405020304" pitchFamily="18" charset="0"/>
              </a:rPr>
              <a:t>ғасыр</a:t>
            </a:r>
            <a:r>
              <a:rPr lang="ru-RU" sz="3200" dirty="0">
                <a:solidFill>
                  <a:srgbClr val="FFFF00"/>
                </a:solidFill>
                <a:latin typeface="Times New Roman" panose="02020603050405020304" pitchFamily="18" charset="0"/>
                <a:cs typeface="Times New Roman" panose="02020603050405020304" pitchFamily="18" charset="0"/>
              </a:rPr>
              <a:t> </a:t>
            </a:r>
            <a:r>
              <a:rPr lang="ru-RU" sz="3200" dirty="0" err="1">
                <a:solidFill>
                  <a:srgbClr val="FFFF00"/>
                </a:solidFill>
                <a:latin typeface="Times New Roman" panose="02020603050405020304" pitchFamily="18" charset="0"/>
                <a:cs typeface="Times New Roman" panose="02020603050405020304" pitchFamily="18" charset="0"/>
              </a:rPr>
              <a:t>үні</a:t>
            </a:r>
            <a:r>
              <a:rPr lang="ru-RU" sz="3200" dirty="0">
                <a:solidFill>
                  <a:srgbClr val="FFFF00"/>
                </a:solidFill>
                <a:latin typeface="Times New Roman" panose="02020603050405020304" pitchFamily="18" charset="0"/>
                <a:cs typeface="Times New Roman" panose="02020603050405020304" pitchFamily="18" charset="0"/>
              </a:rPr>
              <a:t> …»</a:t>
            </a:r>
            <a:br>
              <a:rPr lang="ru-RU" sz="3200" b="0" dirty="0">
                <a:latin typeface="Times New Roman" panose="02020603050405020304" pitchFamily="18" charset="0"/>
                <a:cs typeface="Times New Roman" panose="02020603050405020304" pitchFamily="18" charset="0"/>
              </a:rPr>
            </a:br>
            <a:r>
              <a:rPr lang="ru-RU" sz="3200" b="0" dirty="0" err="1">
                <a:latin typeface="Times New Roman" panose="02020603050405020304" pitchFamily="18" charset="0"/>
                <a:cs typeface="Times New Roman" panose="02020603050405020304" pitchFamily="18" charset="0"/>
              </a:rPr>
              <a:t>атты</a:t>
            </a:r>
            <a:r>
              <a:rPr lang="ru-RU" sz="3200" b="0" dirty="0">
                <a:latin typeface="Times New Roman" panose="02020603050405020304" pitchFamily="18" charset="0"/>
                <a:cs typeface="Times New Roman" panose="02020603050405020304" pitchFamily="18" charset="0"/>
              </a:rPr>
              <a:t>  </a:t>
            </a:r>
            <a:r>
              <a:rPr lang="kk-KZ" sz="3200" b="0" i="1" dirty="0">
                <a:solidFill>
                  <a:srgbClr val="C00000"/>
                </a:solidFill>
                <a:latin typeface="Times New Roman" panose="02020603050405020304" pitchFamily="18" charset="0"/>
                <a:cs typeface="Times New Roman" panose="02020603050405020304" pitchFamily="18" charset="0"/>
              </a:rPr>
              <a:t>ә</a:t>
            </a:r>
            <a:r>
              <a:rPr lang="ru-RU" sz="3200" b="0" i="1" dirty="0" err="1">
                <a:solidFill>
                  <a:srgbClr val="C00000"/>
                </a:solidFill>
                <a:latin typeface="Times New Roman" panose="02020603050405020304" pitchFamily="18" charset="0"/>
                <a:cs typeface="Times New Roman" panose="02020603050405020304" pitchFamily="18" charset="0"/>
              </a:rPr>
              <a:t>деби-танымдық</a:t>
            </a:r>
            <a:r>
              <a:rPr lang="ru-RU" sz="3200" b="0" i="1" dirty="0">
                <a:solidFill>
                  <a:srgbClr val="C00000"/>
                </a:solidFill>
                <a:latin typeface="Times New Roman" panose="02020603050405020304" pitchFamily="18" charset="0"/>
                <a:cs typeface="Times New Roman" panose="02020603050405020304" pitchFamily="18" charset="0"/>
              </a:rPr>
              <a:t> КЕШ </a:t>
            </a:r>
            <a:r>
              <a:rPr lang="ru-RU" sz="1800" b="0" dirty="0">
                <a:latin typeface="Times New Roman" panose="02020603050405020304" pitchFamily="18" charset="0"/>
                <a:cs typeface="Times New Roman" panose="02020603050405020304" pitchFamily="18" charset="0"/>
              </a:rPr>
              <a:t>(22.10.2025ж.)</a:t>
            </a:r>
            <a:br>
              <a:rPr lang="en-US" altLang="ru-RU" sz="3200" dirty="0">
                <a:latin typeface="Times New Roman" panose="02020603050405020304" pitchFamily="18" charset="0"/>
                <a:cs typeface="Times New Roman" panose="02020603050405020304" pitchFamily="18" charset="0"/>
              </a:rPr>
            </a:br>
            <a:endParaRPr lang="ru-RU" altLang="ru-RU" sz="3200" dirty="0">
              <a:latin typeface="Times New Roman" panose="02020603050405020304" pitchFamily="18" charset="0"/>
              <a:cs typeface="Times New Roman" panose="02020603050405020304" pitchFamily="18" charset="0"/>
            </a:endParaRPr>
          </a:p>
        </p:txBody>
      </p:sp>
      <p:pic>
        <p:nvPicPr>
          <p:cNvPr id="14340" name="object 4">
            <a:extLst>
              <a:ext uri="{FF2B5EF4-FFF2-40B4-BE49-F238E27FC236}">
                <a16:creationId xmlns:a16="http://schemas.microsoft.com/office/drawing/2014/main" id="{485D2D25-6DB8-ACF5-18DC-128752DB54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7975" y="188913"/>
            <a:ext cx="1043927" cy="797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BC1F53A0-206E-760D-96DF-22E6C08B913D}"/>
              </a:ext>
            </a:extLst>
          </p:cNvPr>
          <p:cNvSpPr txBox="1"/>
          <p:nvPr/>
        </p:nvSpPr>
        <p:spPr>
          <a:xfrm>
            <a:off x="4440238" y="404814"/>
            <a:ext cx="3941762" cy="369887"/>
          </a:xfrm>
          <a:prstGeom prst="rect">
            <a:avLst/>
          </a:prstGeom>
          <a:noFill/>
        </p:spPr>
        <p:txBody>
          <a:bodyPr>
            <a:spAutoFit/>
          </a:bodyPr>
          <a:lstStyle/>
          <a:p>
            <a:pPr algn="ctr" eaLnBrk="0" fontAlgn="base" hangingPunct="0">
              <a:spcBef>
                <a:spcPct val="0"/>
              </a:spcBef>
              <a:spcAft>
                <a:spcPct val="0"/>
              </a:spcAft>
              <a:defRPr/>
            </a:pPr>
            <a:r>
              <a:rPr lang="kk-KZ" spc="56" dirty="0">
                <a:solidFill>
                  <a:prstClr val="black"/>
                </a:solidFill>
                <a:latin typeface="Tahoma"/>
                <a:cs typeface="Tahoma"/>
              </a:rPr>
              <a:t>Кафедра </a:t>
            </a:r>
            <a:r>
              <a:rPr lang="ru-RU" spc="56" dirty="0">
                <a:solidFill>
                  <a:prstClr val="black"/>
                </a:solidFill>
                <a:latin typeface="Tahoma"/>
                <a:cs typeface="Tahoma"/>
              </a:rPr>
              <a:t>«</a:t>
            </a:r>
            <a:r>
              <a:rPr lang="en-US" spc="56" dirty="0">
                <a:solidFill>
                  <a:prstClr val="black"/>
                </a:solidFill>
                <a:latin typeface="Tahoma"/>
                <a:cs typeface="Tahoma"/>
              </a:rPr>
              <a:t>Language Education</a:t>
            </a:r>
            <a:r>
              <a:rPr lang="ru-RU" spc="56" dirty="0">
                <a:solidFill>
                  <a:prstClr val="black"/>
                </a:solidFill>
                <a:latin typeface="Tahoma"/>
                <a:cs typeface="Tahoma"/>
              </a:rPr>
              <a:t>»</a:t>
            </a:r>
            <a:endParaRPr lang="ru-RU" dirty="0">
              <a:solidFill>
                <a:prstClr val="black"/>
              </a:solidFill>
              <a:latin typeface="Arial" panose="020B0604020202020204" pitchFamily="34" charset="0"/>
            </a:endParaRPr>
          </a:p>
        </p:txBody>
      </p:sp>
      <p:pic>
        <p:nvPicPr>
          <p:cNvPr id="1026" name="Picture 2" descr="Атырауда Жұмекен Нәжімеденовтің 90 жылдық мерейтойы басталды - adebiportal.kz">
            <a:extLst>
              <a:ext uri="{FF2B5EF4-FFF2-40B4-BE49-F238E27FC236}">
                <a16:creationId xmlns:a16="http://schemas.microsoft.com/office/drawing/2014/main" id="{9895DD9D-0327-65DC-6B4D-6D27C5EC7F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2312" y="932688"/>
            <a:ext cx="7281672" cy="544982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5301" name="object 6">
            <a:extLst>
              <a:ext uri="{FF2B5EF4-FFF2-40B4-BE49-F238E27FC236}">
                <a16:creationId xmlns:a16="http://schemas.microsoft.com/office/drawing/2014/main" id="{EA26D1D2-14E6-7FDB-0E1C-C6D83592FD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7876" y="0"/>
            <a:ext cx="10001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2" name="Freeform 6" descr="preencoded.png">
            <a:hlinkClick r:id="rId3" tooltip="https://gamma.app/?utm_source=made-with-gamma"/>
            <a:extLst>
              <a:ext uri="{FF2B5EF4-FFF2-40B4-BE49-F238E27FC236}">
                <a16:creationId xmlns:a16="http://schemas.microsoft.com/office/drawing/2014/main" id="{D5C9D576-E05D-B5F3-BDDA-7E4D50C7CE1F}"/>
              </a:ext>
            </a:extLst>
          </p:cNvPr>
          <p:cNvSpPr>
            <a:spLocks/>
          </p:cNvSpPr>
          <p:nvPr/>
        </p:nvSpPr>
        <p:spPr bwMode="auto">
          <a:xfrm>
            <a:off x="9048750" y="6419851"/>
            <a:ext cx="1519238" cy="384175"/>
          </a:xfrm>
          <a:custGeom>
            <a:avLst/>
            <a:gdLst>
              <a:gd name="T0" fmla="*/ 0 w 2153256"/>
              <a:gd name="T1" fmla="*/ 0 h 514350"/>
              <a:gd name="T2" fmla="*/ 1071904 w 2153256"/>
              <a:gd name="T3" fmla="*/ 0 h 514350"/>
              <a:gd name="T4" fmla="*/ 1071904 w 2153256"/>
              <a:gd name="T5" fmla="*/ 286946 h 514350"/>
              <a:gd name="T6" fmla="*/ 0 w 2153256"/>
              <a:gd name="T7" fmla="*/ 286946 h 514350"/>
              <a:gd name="T8" fmla="*/ 0 w 2153256"/>
              <a:gd name="T9" fmla="*/ 0 h 514350"/>
              <a:gd name="T10" fmla="*/ 0 60000 65536"/>
              <a:gd name="T11" fmla="*/ 0 60000 65536"/>
              <a:gd name="T12" fmla="*/ 0 60000 65536"/>
              <a:gd name="T13" fmla="*/ 0 60000 65536"/>
              <a:gd name="T14" fmla="*/ 0 60000 65536"/>
              <a:gd name="T15" fmla="*/ 0 w 2153256"/>
              <a:gd name="T16" fmla="*/ 0 h 514350"/>
              <a:gd name="T17" fmla="*/ 2153256 w 2153256"/>
              <a:gd name="T18" fmla="*/ 514350 h 514350"/>
            </a:gdLst>
            <a:ahLst/>
            <a:cxnLst>
              <a:cxn ang="T10">
                <a:pos x="T0" y="T1"/>
              </a:cxn>
              <a:cxn ang="T11">
                <a:pos x="T2" y="T3"/>
              </a:cxn>
              <a:cxn ang="T12">
                <a:pos x="T4" y="T5"/>
              </a:cxn>
              <a:cxn ang="T13">
                <a:pos x="T6" y="T7"/>
              </a:cxn>
              <a:cxn ang="T14">
                <a:pos x="T8" y="T9"/>
              </a:cxn>
            </a:cxnLst>
            <a:rect l="T15" t="T16" r="T17" b="T18"/>
            <a:pathLst>
              <a:path w="2153256" h="514350">
                <a:moveTo>
                  <a:pt x="0" y="0"/>
                </a:moveTo>
                <a:lnTo>
                  <a:pt x="2153256" y="0"/>
                </a:lnTo>
                <a:lnTo>
                  <a:pt x="2153256" y="514350"/>
                </a:lnTo>
                <a:lnTo>
                  <a:pt x="0" y="514350"/>
                </a:lnTo>
                <a:lnTo>
                  <a:pt x="0" y="0"/>
                </a:lnTo>
                <a:close/>
              </a:path>
            </a:pathLst>
          </a:cu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pPr>
            <a:endParaRPr lang="ru-RU" altLang="ru-RU">
              <a:solidFill>
                <a:prstClr val="black"/>
              </a:solidFill>
            </a:endParaRPr>
          </a:p>
        </p:txBody>
      </p:sp>
      <p:pic>
        <p:nvPicPr>
          <p:cNvPr id="2050" name="Picture 2" descr=" Жұмекен Нәжімеденов Сабырұлы (1935 – 1983 жж.)">
            <a:extLst>
              <a:ext uri="{FF2B5EF4-FFF2-40B4-BE49-F238E27FC236}">
                <a16:creationId xmlns:a16="http://schemas.microsoft.com/office/drawing/2014/main" id="{407B0194-996F-3A9F-06C6-BEA9AF78FD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5812" y="504798"/>
            <a:ext cx="5921580" cy="54054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5EC88C6-2485-03B0-99FE-205BE435BC7A}"/>
              </a:ext>
            </a:extLst>
          </p:cNvPr>
          <p:cNvSpPr txBox="1"/>
          <p:nvPr/>
        </p:nvSpPr>
        <p:spPr>
          <a:xfrm>
            <a:off x="485192" y="1679510"/>
            <a:ext cx="4245428" cy="2062103"/>
          </a:xfrm>
          <a:prstGeom prst="rect">
            <a:avLst/>
          </a:prstGeom>
          <a:noFill/>
        </p:spPr>
        <p:txBody>
          <a:bodyPr wrap="square">
            <a:spAutoFit/>
          </a:bodyPr>
          <a:lstStyle/>
          <a:p>
            <a:r>
              <a:rPr lang="ru-RU" b="1" i="0" dirty="0" err="1">
                <a:solidFill>
                  <a:srgbClr val="FFFF00"/>
                </a:solidFill>
                <a:effectLst/>
                <a:latin typeface="Times New Roman" panose="02020603050405020304" pitchFamily="18" charset="0"/>
                <a:cs typeface="Times New Roman" panose="02020603050405020304" pitchFamily="18" charset="0"/>
              </a:rPr>
              <a:t>Қазақ</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әдебиетінің</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көрнекті</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өкілі</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Қазақстан</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Республикасының</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Мемлекеттік</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Әнұранының</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авторларының</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бірі</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Жұмекен</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Нәжімеденовтің</a:t>
            </a:r>
            <a:r>
              <a:rPr lang="ru-RU" b="1" i="0" dirty="0">
                <a:solidFill>
                  <a:srgbClr val="FFFF00"/>
                </a:solidFill>
                <a:effectLst/>
                <a:latin typeface="Times New Roman" panose="02020603050405020304" pitchFamily="18" charset="0"/>
                <a:cs typeface="Times New Roman" panose="02020603050405020304" pitchFamily="18" charset="0"/>
              </a:rPr>
              <a:t> 90 </a:t>
            </a:r>
            <a:r>
              <a:rPr lang="ru-RU" b="1" i="0" dirty="0" err="1">
                <a:solidFill>
                  <a:srgbClr val="FFFF00"/>
                </a:solidFill>
                <a:effectLst/>
                <a:latin typeface="Times New Roman" panose="02020603050405020304" pitchFamily="18" charset="0"/>
                <a:cs typeface="Times New Roman" panose="02020603050405020304" pitchFamily="18" charset="0"/>
              </a:rPr>
              <a:t>жылдығына</a:t>
            </a:r>
            <a:r>
              <a:rPr lang="ru-RU" b="1" i="0" dirty="0">
                <a:solidFill>
                  <a:srgbClr val="FFFF00"/>
                </a:solidFill>
                <a:effectLst/>
                <a:latin typeface="Times New Roman" panose="02020603050405020304" pitchFamily="18" charset="0"/>
                <a:cs typeface="Times New Roman" panose="02020603050405020304" pitchFamily="18" charset="0"/>
              </a:rPr>
              <a:t> </a:t>
            </a:r>
            <a:r>
              <a:rPr lang="ru-RU" b="1" i="0" dirty="0" err="1">
                <a:solidFill>
                  <a:srgbClr val="FFFF00"/>
                </a:solidFill>
                <a:effectLst/>
                <a:latin typeface="Times New Roman" panose="02020603050405020304" pitchFamily="18" charset="0"/>
                <a:cs typeface="Times New Roman" panose="02020603050405020304" pitchFamily="18" charset="0"/>
              </a:rPr>
              <a:t>орай</a:t>
            </a:r>
            <a:r>
              <a:rPr lang="ru-RU" b="1" dirty="0">
                <a:solidFill>
                  <a:srgbClr val="FFFF00"/>
                </a:solidFill>
                <a:latin typeface="Times New Roman" panose="02020603050405020304" pitchFamily="18" charset="0"/>
                <a:cs typeface="Times New Roman" panose="02020603050405020304" pitchFamily="18" charset="0"/>
              </a:rPr>
              <a:t>, </a:t>
            </a:r>
            <a:endParaRPr lang="en-US" b="1" dirty="0">
              <a:solidFill>
                <a:srgbClr val="FFFF00"/>
              </a:solidFill>
              <a:latin typeface="Times New Roman" panose="02020603050405020304" pitchFamily="18" charset="0"/>
              <a:cs typeface="Times New Roman" panose="02020603050405020304" pitchFamily="18" charset="0"/>
            </a:endParaRPr>
          </a:p>
          <a:p>
            <a:r>
              <a:rPr lang="ru-RU" sz="2000" b="1" dirty="0">
                <a:solidFill>
                  <a:srgbClr val="FF0000"/>
                </a:solidFill>
                <a:latin typeface="Times New Roman" panose="02020603050405020304" pitchFamily="18" charset="0"/>
                <a:cs typeface="Times New Roman" panose="02020603050405020304" pitchFamily="18" charset="0"/>
              </a:rPr>
              <a:t>“</a:t>
            </a:r>
            <a:r>
              <a:rPr lang="ru-RU" sz="2000" b="1" dirty="0" err="1">
                <a:solidFill>
                  <a:srgbClr val="FF0000"/>
                </a:solidFill>
                <a:latin typeface="Times New Roman" panose="02020603050405020304" pitchFamily="18" charset="0"/>
                <a:cs typeface="Times New Roman" panose="02020603050405020304" pitchFamily="18" charset="0"/>
              </a:rPr>
              <a:t>Жұмекен</a:t>
            </a:r>
            <a:r>
              <a:rPr lang="ru-RU" sz="2000" b="1" dirty="0">
                <a:solidFill>
                  <a:srgbClr val="FF0000"/>
                </a:solidFill>
                <a:latin typeface="Times New Roman" panose="02020603050405020304" pitchFamily="18" charset="0"/>
                <a:cs typeface="Times New Roman" panose="02020603050405020304" pitchFamily="18" charset="0"/>
              </a:rPr>
              <a:t> </a:t>
            </a:r>
            <a:r>
              <a:rPr lang="ru-RU" sz="2000" b="1" dirty="0" err="1">
                <a:solidFill>
                  <a:srgbClr val="FF0000"/>
                </a:solidFill>
                <a:latin typeface="Times New Roman" panose="02020603050405020304" pitchFamily="18" charset="0"/>
                <a:cs typeface="Times New Roman" panose="02020603050405020304" pitchFamily="18" charset="0"/>
              </a:rPr>
              <a:t>жырлары</a:t>
            </a:r>
            <a:r>
              <a:rPr lang="ru-RU" sz="2000" b="1" dirty="0">
                <a:solidFill>
                  <a:srgbClr val="FF0000"/>
                </a:solidFill>
                <a:latin typeface="Times New Roman" panose="02020603050405020304" pitchFamily="18" charset="0"/>
                <a:cs typeface="Times New Roman" panose="02020603050405020304" pitchFamily="18" charset="0"/>
              </a:rPr>
              <a:t> – </a:t>
            </a:r>
            <a:r>
              <a:rPr lang="ru-RU" sz="2000" b="1" dirty="0" err="1">
                <a:solidFill>
                  <a:srgbClr val="FF0000"/>
                </a:solidFill>
                <a:latin typeface="Times New Roman" panose="02020603050405020304" pitchFamily="18" charset="0"/>
                <a:cs typeface="Times New Roman" panose="02020603050405020304" pitchFamily="18" charset="0"/>
              </a:rPr>
              <a:t>ғасыр</a:t>
            </a:r>
            <a:r>
              <a:rPr lang="ru-RU" sz="2000" b="1" dirty="0">
                <a:solidFill>
                  <a:srgbClr val="FF0000"/>
                </a:solidFill>
                <a:latin typeface="Times New Roman" panose="02020603050405020304" pitchFamily="18" charset="0"/>
                <a:cs typeface="Times New Roman" panose="02020603050405020304" pitchFamily="18" charset="0"/>
              </a:rPr>
              <a:t> </a:t>
            </a:r>
            <a:r>
              <a:rPr lang="ru-RU" sz="2000" b="1" dirty="0" err="1">
                <a:solidFill>
                  <a:srgbClr val="FF0000"/>
                </a:solidFill>
                <a:latin typeface="Times New Roman" panose="02020603050405020304" pitchFamily="18" charset="0"/>
                <a:cs typeface="Times New Roman" panose="02020603050405020304" pitchFamily="18" charset="0"/>
              </a:rPr>
              <a:t>үні</a:t>
            </a:r>
            <a:r>
              <a:rPr lang="ru-RU" sz="2000" b="1" dirty="0">
                <a:solidFill>
                  <a:srgbClr val="FF0000"/>
                </a:solidFill>
                <a:latin typeface="Times New Roman" panose="02020603050405020304" pitchFamily="18" charset="0"/>
                <a:cs typeface="Times New Roman" panose="02020603050405020304" pitchFamily="18" charset="0"/>
              </a:rPr>
              <a:t>” </a:t>
            </a:r>
            <a:endParaRPr lang="en-US" sz="2000" b="1" dirty="0">
              <a:solidFill>
                <a:srgbClr val="FF0000"/>
              </a:solidFill>
              <a:latin typeface="Times New Roman" panose="02020603050405020304" pitchFamily="18" charset="0"/>
              <a:cs typeface="Times New Roman" panose="02020603050405020304" pitchFamily="18" charset="0"/>
            </a:endParaRPr>
          </a:p>
          <a:p>
            <a:r>
              <a:rPr lang="en-US" b="1" dirty="0">
                <a:solidFill>
                  <a:srgbClr val="FFFF00"/>
                </a:solidFill>
                <a:latin typeface="Times New Roman" panose="02020603050405020304" pitchFamily="18" charset="0"/>
                <a:cs typeface="Times New Roman" panose="02020603050405020304" pitchFamily="18" charset="0"/>
              </a:rPr>
              <a:t>           </a:t>
            </a:r>
            <a:r>
              <a:rPr lang="ru-RU" b="1" dirty="0" err="1">
                <a:solidFill>
                  <a:srgbClr val="FFFF00"/>
                </a:solidFill>
                <a:latin typeface="Times New Roman" panose="02020603050405020304" pitchFamily="18" charset="0"/>
                <a:cs typeface="Times New Roman" panose="02020603050405020304" pitchFamily="18" charset="0"/>
              </a:rPr>
              <a:t>әдеби-танымдық</a:t>
            </a:r>
            <a:r>
              <a:rPr lang="ru-RU" b="1" dirty="0">
                <a:solidFill>
                  <a:srgbClr val="FFFF00"/>
                </a:solidFill>
                <a:latin typeface="Times New Roman" panose="02020603050405020304" pitchFamily="18" charset="0"/>
                <a:cs typeface="Times New Roman" panose="02020603050405020304" pitchFamily="18" charset="0"/>
              </a:rPr>
              <a:t> КЕШ</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3C79A-BF6B-905C-F3E3-1E1666EBED2C}"/>
              </a:ext>
            </a:extLst>
          </p:cNvPr>
          <p:cNvSpPr>
            <a:spLocks noGrp="1"/>
          </p:cNvSpPr>
          <p:nvPr>
            <p:ph type="title"/>
          </p:nvPr>
        </p:nvSpPr>
        <p:spPr>
          <a:xfrm>
            <a:off x="1280159" y="906568"/>
            <a:ext cx="10104121" cy="3447098"/>
          </a:xfrm>
        </p:spPr>
        <p:txBody>
          <a:bodyPr/>
          <a:lstStyle/>
          <a:p>
            <a:pPr algn="l"/>
            <a:r>
              <a:rPr lang="ru-RU" sz="1600" dirty="0" err="1">
                <a:latin typeface="Times New Roman" panose="02020603050405020304" pitchFamily="18" charset="0"/>
                <a:cs typeface="Times New Roman" panose="02020603050405020304" pitchFamily="18" charset="0"/>
              </a:rPr>
              <a:t>Жұмекен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Сабырұлы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Нәжімеденов</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2" tooltip="28 қараша"/>
              </a:rPr>
              <a:t>28 </a:t>
            </a:r>
            <a:r>
              <a:rPr lang="ru-RU" sz="1600" dirty="0" err="1">
                <a:latin typeface="Times New Roman" panose="02020603050405020304" pitchFamily="18" charset="0"/>
                <a:cs typeface="Times New Roman" panose="02020603050405020304" pitchFamily="18" charset="0"/>
                <a:hlinkClick r:id="rId2" tooltip="28 қараша"/>
              </a:rPr>
              <a:t>қараша</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3" tooltip="1935 жыл"/>
              </a:rPr>
              <a:t>1935 </a:t>
            </a:r>
            <a:r>
              <a:rPr lang="ru-RU" sz="1600" dirty="0" err="1">
                <a:latin typeface="Times New Roman" panose="02020603050405020304" pitchFamily="18" charset="0"/>
                <a:cs typeface="Times New Roman" panose="02020603050405020304" pitchFamily="18" charset="0"/>
                <a:hlinkClick r:id="rId3" tooltip="1935 жыл"/>
              </a:rPr>
              <a:t>жыл</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4" tooltip="Атырау облысы"/>
              </a:rPr>
              <a:t>Атырау </a:t>
            </a:r>
            <a:r>
              <a:rPr lang="ru-RU" sz="1600" dirty="0" err="1">
                <a:latin typeface="Times New Roman" panose="02020603050405020304" pitchFamily="18" charset="0"/>
                <a:cs typeface="Times New Roman" panose="02020603050405020304" pitchFamily="18" charset="0"/>
                <a:hlinkClick r:id="rId4" tooltip="Атырау облысы"/>
              </a:rPr>
              <a:t>облысы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hlinkClick r:id="rId5" tooltip="Құрманғазы ауданы"/>
              </a:rPr>
              <a:t>Құрманғазы</a:t>
            </a:r>
            <a:r>
              <a:rPr lang="ru-RU" sz="1600" dirty="0">
                <a:latin typeface="Times New Roman" panose="02020603050405020304" pitchFamily="18" charset="0"/>
                <a:cs typeface="Times New Roman" panose="02020603050405020304" pitchFamily="18" charset="0"/>
                <a:hlinkClick r:id="rId5" tooltip="Құрманғазы ауданы"/>
              </a:rPr>
              <a:t> </a:t>
            </a:r>
            <a:r>
              <a:rPr lang="ru-RU" sz="1600" dirty="0" err="1">
                <a:latin typeface="Times New Roman" panose="02020603050405020304" pitchFamily="18" charset="0"/>
                <a:cs typeface="Times New Roman" panose="02020603050405020304" pitchFamily="18" charset="0"/>
                <a:hlinkClick r:id="rId5" tooltip="Құрманғазы ауданы"/>
              </a:rPr>
              <a:t>ауданы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hlinkClick r:id="rId6" tooltip="Қошалақ (ауыл)"/>
              </a:rPr>
              <a:t>Қошалақ</a:t>
            </a:r>
            <a:r>
              <a:rPr lang="ru-RU" sz="1600" dirty="0">
                <a:latin typeface="Times New Roman" panose="02020603050405020304" pitchFamily="18" charset="0"/>
                <a:cs typeface="Times New Roman" panose="02020603050405020304" pitchFamily="18" charset="0"/>
              </a:rPr>
              <a:t> - </a:t>
            </a:r>
            <a:r>
              <a:rPr lang="ru-RU" sz="1600" dirty="0">
                <a:latin typeface="Times New Roman" panose="02020603050405020304" pitchFamily="18" charset="0"/>
                <a:cs typeface="Times New Roman" panose="02020603050405020304" pitchFamily="18" charset="0"/>
                <a:hlinkClick r:id="rId7" tooltip="22 қараша"/>
              </a:rPr>
              <a:t>22 </a:t>
            </a:r>
            <a:r>
              <a:rPr lang="ru-RU" sz="1600" dirty="0" err="1">
                <a:latin typeface="Times New Roman" panose="02020603050405020304" pitchFamily="18" charset="0"/>
                <a:cs typeface="Times New Roman" panose="02020603050405020304" pitchFamily="18" charset="0"/>
                <a:hlinkClick r:id="rId7" tooltip="22 қараша"/>
              </a:rPr>
              <a:t>қараша</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8" tooltip="1983 жыл"/>
              </a:rPr>
              <a:t>1983 </a:t>
            </a:r>
            <a:r>
              <a:rPr lang="ru-RU" sz="1600" dirty="0" err="1">
                <a:latin typeface="Times New Roman" panose="02020603050405020304" pitchFamily="18" charset="0"/>
                <a:cs typeface="Times New Roman" panose="02020603050405020304" pitchFamily="18" charset="0"/>
                <a:hlinkClick r:id="rId8" tooltip="1983 жыл"/>
              </a:rPr>
              <a:t>жыл</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9" tooltip="Алматы"/>
              </a:rPr>
              <a:t>Алматы</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hlinkClick r:id="rId10" tooltip="Қазақстан"/>
              </a:rPr>
              <a:t>Қазақстан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Республикасы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Мемлекеттік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әнұранының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мәтіні</a:t>
            </a:r>
            <a:r>
              <a:rPr lang="ru-RU" sz="1600" dirty="0">
                <a:latin typeface="Times New Roman" panose="02020603050405020304" pitchFamily="18" charset="0"/>
                <a:cs typeface="Times New Roman" panose="02020603050405020304" pitchFamily="18" charset="0"/>
              </a:rPr>
              <a:t>) авторы, </a:t>
            </a:r>
            <a:r>
              <a:rPr lang="ru-RU" sz="1600" dirty="0" err="1">
                <a:latin typeface="Times New Roman" panose="02020603050405020304" pitchFamily="18" charset="0"/>
                <a:cs typeface="Times New Roman" panose="02020603050405020304" pitchFamily="18" charset="0"/>
              </a:rPr>
              <a:t>көрнекті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Қазақстан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одағы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сыйлығының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иегері</a:t>
            </a:r>
            <a:r>
              <a:rPr lang="ru-RU" sz="1600" dirty="0">
                <a:latin typeface="Times New Roman" panose="02020603050405020304" pitchFamily="18" charset="0"/>
                <a:cs typeface="Times New Roman" panose="02020603050405020304" pitchFamily="18" charset="0"/>
              </a:rPr>
              <a:t>.</a:t>
            </a:r>
            <a:br>
              <a:rPr lang="ru-RU" sz="1600" dirty="0">
                <a:latin typeface="Times New Roman" panose="02020603050405020304" pitchFamily="18" charset="0"/>
                <a:cs typeface="Times New Roman" panose="02020603050405020304" pitchFamily="18" charset="0"/>
              </a:rPr>
            </a:br>
            <a:r>
              <a:rPr lang="ru-RU" sz="1600" dirty="0" err="1">
                <a:latin typeface="Times New Roman" panose="02020603050405020304" pitchFamily="18" charset="0"/>
                <a:cs typeface="Times New Roman" panose="02020603050405020304" pitchFamily="18" charset="0"/>
              </a:rPr>
              <a:t>Өмірбаяны</a:t>
            </a:r>
            <a:br>
              <a:rPr lang="ru-RU" sz="1600" dirty="0">
                <a:latin typeface="Times New Roman" panose="02020603050405020304" pitchFamily="18" charset="0"/>
                <a:cs typeface="Times New Roman" panose="02020603050405020304" pitchFamily="18" charset="0"/>
              </a:rPr>
            </a:br>
            <a:r>
              <a:rPr lang="ru-RU" sz="1600" dirty="0" err="1">
                <a:latin typeface="Times New Roman" panose="02020603050405020304" pitchFamily="18" charset="0"/>
                <a:cs typeface="Times New Roman" panose="02020603050405020304" pitchFamily="18" charset="0"/>
              </a:rPr>
              <a:t>Жұмекен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Нәжімеден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Стамғазиевтің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бауырында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өсіп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тәрбие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Сөз</a:t>
            </a:r>
            <a:r>
              <a:rPr lang="ru-RU" sz="1600" dirty="0">
                <a:latin typeface="Times New Roman" panose="02020603050405020304" pitchFamily="18" charset="0"/>
                <a:cs typeface="Times New Roman" panose="02020603050405020304" pitchFamily="18" charset="0"/>
              </a:rPr>
              <a:t> бен </a:t>
            </a:r>
            <a:r>
              <a:rPr lang="ru-RU" sz="1600" dirty="0" err="1">
                <a:latin typeface="Times New Roman" panose="02020603050405020304" pitchFamily="18" charset="0"/>
                <a:cs typeface="Times New Roman" panose="02020603050405020304" pitchFamily="18" charset="0"/>
              </a:rPr>
              <a:t>тарих</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халқының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дәстүрлеріне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ыстық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сүйіспеншілік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сезімді</a:t>
            </a:r>
            <a:r>
              <a:rPr lang="ru-RU" sz="1600" dirty="0">
                <a:latin typeface="Times New Roman" panose="02020603050405020304" pitchFamily="18" charset="0"/>
                <a:cs typeface="Times New Roman" panose="02020603050405020304" pitchFamily="18" charset="0"/>
              </a:rPr>
              <a:t> бала </a:t>
            </a:r>
            <a:r>
              <a:rPr lang="ru-RU" sz="1600" dirty="0" err="1">
                <a:latin typeface="Times New Roman" panose="02020603050405020304" pitchFamily="18" charset="0"/>
                <a:cs typeface="Times New Roman" panose="02020603050405020304" pitchFamily="18" charset="0"/>
              </a:rPr>
              <a:t>бойында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қалыптастырған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кісі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Немересіне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атақты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бабалары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Қартпанбет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жырау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алтыншы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ата</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оның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әпкесі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Қосуан</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11" tooltip="Махамбет Өтемісұлы"/>
              </a:rPr>
              <a:t>Махамбет </a:t>
            </a:r>
            <a:r>
              <a:rPr lang="ru-RU" sz="1600" dirty="0" err="1">
                <a:latin typeface="Times New Roman" panose="02020603050405020304" pitchFamily="18" charset="0"/>
                <a:cs typeface="Times New Roman" panose="02020603050405020304" pitchFamily="18" charset="0"/>
                <a:hlinkClick r:id="rId11" tooltip="Махамбет Өтемісұлы"/>
              </a:rPr>
              <a:t>Өтемісұлының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шешесі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туралы</a:t>
            </a:r>
            <a:r>
              <a:rPr lang="ru-RU" sz="1600" dirty="0">
                <a:latin typeface="Times New Roman" panose="02020603050405020304" pitchFamily="18" charset="0"/>
                <a:cs typeface="Times New Roman" panose="02020603050405020304" pitchFamily="18" charset="0"/>
              </a:rPr>
              <a:t> сыр </a:t>
            </a:r>
            <a:r>
              <a:rPr lang="ru-RU" sz="1600" dirty="0" err="1">
                <a:latin typeface="Times New Roman" panose="02020603050405020304" pitchFamily="18" charset="0"/>
                <a:cs typeface="Times New Roman" panose="02020603050405020304" pitchFamily="18" charset="0"/>
              </a:rPr>
              <a:t>шертетін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жүздің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hlinkClick r:id="rId12" tooltip="Байұлы"/>
              </a:rPr>
              <a:t>Байұлы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тайпасы</a:t>
            </a:r>
            <a:r>
              <a:rPr lang="ru-RU"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hlinkClick r:id="rId13" tooltip="Алаша (ру)"/>
              </a:rPr>
              <a:t>Алаша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руынан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шыққан</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1956-59 </a:t>
            </a:r>
            <a:r>
              <a:rPr lang="ru-RU" sz="1600" dirty="0" err="1">
                <a:latin typeface="Times New Roman" panose="02020603050405020304" pitchFamily="18" charset="0"/>
                <a:cs typeface="Times New Roman" panose="02020603050405020304" pitchFamily="18" charset="0"/>
              </a:rPr>
              <a:t>жылдары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Қазақтың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мемлекеттік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консерваториясының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аспаптар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факультетінде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оқыған</a:t>
            </a:r>
            <a:r>
              <a:rPr lang="ru-RU" sz="1600" dirty="0">
                <a:latin typeface="Times New Roman" panose="02020603050405020304" pitchFamily="18" charset="0"/>
                <a:cs typeface="Times New Roman" panose="02020603050405020304" pitchFamily="18" charset="0"/>
              </a:rPr>
              <a:t>.</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1959-74 ж.«</a:t>
            </a:r>
            <a:r>
              <a:rPr lang="ru-RU" sz="1600" dirty="0" err="1">
                <a:latin typeface="Times New Roman" panose="02020603050405020304" pitchFamily="18" charset="0"/>
                <a:cs typeface="Times New Roman" panose="02020603050405020304" pitchFamily="18" charset="0"/>
              </a:rPr>
              <a:t>Жазушы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баспасының</a:t>
            </a:r>
            <a:r>
              <a:rPr lang="ru-RU" sz="1600" dirty="0">
                <a:latin typeface="Times New Roman" panose="02020603050405020304" pitchFamily="18" charset="0"/>
                <a:cs typeface="Times New Roman" panose="02020603050405020304" pitchFamily="18" charset="0"/>
              </a:rPr>
              <a:t> редакторы</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hlinkClick r:id="rId14" tooltip="Жас Алаш (үнжария)"/>
              </a:rPr>
              <a:t>Лениншіл</a:t>
            </a:r>
            <a:r>
              <a:rPr lang="ru-RU" sz="1600" dirty="0">
                <a:latin typeface="Times New Roman" panose="02020603050405020304" pitchFamily="18" charset="0"/>
                <a:cs typeface="Times New Roman" panose="02020603050405020304" pitchFamily="18" charset="0"/>
                <a:hlinkClick r:id="rId14" tooltip="Жас Алаш (үнжария)"/>
              </a:rPr>
              <a:t> </a:t>
            </a:r>
            <a:r>
              <a:rPr lang="ru-RU" sz="1600" dirty="0" err="1">
                <a:latin typeface="Times New Roman" panose="02020603050405020304" pitchFamily="18" charset="0"/>
                <a:cs typeface="Times New Roman" panose="02020603050405020304" pitchFamily="18" charset="0"/>
                <a:hlinkClick r:id="rId14" tooltip="Жас Алаш (үнжария)"/>
              </a:rPr>
              <a:t>жас</a:t>
            </a:r>
            <a:r>
              <a:rPr lang="ru-RU" sz="1600" dirty="0">
                <a:latin typeface="Times New Roman" panose="02020603050405020304" pitchFamily="18" charset="0"/>
                <a:cs typeface="Times New Roman" panose="02020603050405020304" pitchFamily="18" charset="0"/>
                <a:hlinkClick r:id="rId14" tooltip="Жас Алаш (үнжария)"/>
              </a:rPr>
              <a:t>»</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газетінде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меңгеруші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hlinkClick r:id="rId15" tooltip="Қазақстан Жазушылар одағы"/>
              </a:rPr>
              <a:t>Қазақстан</a:t>
            </a:r>
            <a:r>
              <a:rPr lang="ru-RU" sz="1600" dirty="0">
                <a:latin typeface="Times New Roman" panose="02020603050405020304" pitchFamily="18" charset="0"/>
                <a:cs typeface="Times New Roman" panose="02020603050405020304" pitchFamily="18" charset="0"/>
                <a:hlinkClick r:id="rId15" tooltip="Қазақстан Жазушылар одағы"/>
              </a:rPr>
              <a:t> </a:t>
            </a:r>
            <a:r>
              <a:rPr lang="ru-RU" sz="1600" dirty="0" err="1">
                <a:latin typeface="Times New Roman" panose="02020603050405020304" pitchFamily="18" charset="0"/>
                <a:cs typeface="Times New Roman" panose="02020603050405020304" pitchFamily="18" charset="0"/>
                <a:hlinkClick r:id="rId15" tooltip="Қазақстан Жазушылар одағы"/>
              </a:rPr>
              <a:t>Жазушылар</a:t>
            </a:r>
            <a:r>
              <a:rPr lang="ru-RU" sz="1600" dirty="0">
                <a:latin typeface="Times New Roman" panose="02020603050405020304" pitchFamily="18" charset="0"/>
                <a:cs typeface="Times New Roman" panose="02020603050405020304" pitchFamily="18" charset="0"/>
                <a:hlinkClick r:id="rId15" tooltip="Қазақстан Жазушылар одағы"/>
              </a:rPr>
              <a:t> </a:t>
            </a:r>
            <a:r>
              <a:rPr lang="ru-RU" sz="1600" dirty="0" err="1">
                <a:latin typeface="Times New Roman" panose="02020603050405020304" pitchFamily="18" charset="0"/>
                <a:cs typeface="Times New Roman" panose="02020603050405020304" pitchFamily="18" charset="0"/>
                <a:hlinkClick r:id="rId15" tooltip="Қазақстан Жазушылар одағы"/>
              </a:rPr>
              <a:t>одағында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әдеби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кеңесші</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1974-78 ж, </a:t>
            </a:r>
            <a:r>
              <a:rPr lang="ru-RU" sz="1600" dirty="0" err="1">
                <a:latin typeface="Times New Roman" panose="02020603050405020304" pitchFamily="18" charset="0"/>
                <a:cs typeface="Times New Roman" panose="02020603050405020304" pitchFamily="18" charset="0"/>
              </a:rPr>
              <a:t>Қаз.КСР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Баспа</a:t>
            </a:r>
            <a:r>
              <a:rPr lang="ru-RU" sz="1600" dirty="0">
                <a:latin typeface="Times New Roman" panose="02020603050405020304" pitchFamily="18" charset="0"/>
                <a:cs typeface="Times New Roman" panose="02020603050405020304" pitchFamily="18" charset="0"/>
              </a:rPr>
              <a:t>, полиграфия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кітап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саудасы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істері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жөніндегі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мемлекеттік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комитеттің</a:t>
            </a:r>
            <a:r>
              <a:rPr lang="ru-RU" sz="1600" dirty="0">
                <a:latin typeface="Times New Roman" panose="02020603050405020304" pitchFamily="18" charset="0"/>
                <a:cs typeface="Times New Roman" panose="02020603050405020304" pitchFamily="18" charset="0"/>
              </a:rPr>
              <a:t> редакторы</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1978-83 ж. «</a:t>
            </a:r>
            <a:r>
              <a:rPr lang="ru-RU" sz="1600" dirty="0" err="1">
                <a:latin typeface="Times New Roman" panose="02020603050405020304" pitchFamily="18" charset="0"/>
                <a:cs typeface="Times New Roman" panose="02020603050405020304" pitchFamily="18" charset="0"/>
              </a:rPr>
              <a:t>Мектеп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баспасында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меңгеруші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атқарған</a:t>
            </a:r>
            <a:r>
              <a:rPr lang="ru-RU" sz="1600" dirty="0">
                <a:latin typeface="Times New Roman" panose="02020603050405020304" pitchFamily="18" charset="0"/>
                <a:cs typeface="Times New Roman" panose="02020603050405020304" pitchFamily="18" charset="0"/>
              </a:rPr>
              <a:t>.</a:t>
            </a:r>
            <a:br>
              <a:rPr lang="ru-RU" sz="1600" b="0" dirty="0"/>
            </a:br>
            <a:endParaRPr lang="ru-RU" sz="1600" dirty="0"/>
          </a:p>
        </p:txBody>
      </p:sp>
      <p:sp>
        <p:nvSpPr>
          <p:cNvPr id="3" name="Текст 2">
            <a:extLst>
              <a:ext uri="{FF2B5EF4-FFF2-40B4-BE49-F238E27FC236}">
                <a16:creationId xmlns:a16="http://schemas.microsoft.com/office/drawing/2014/main" id="{EF6589B4-637C-0C84-3BFD-C56B58F1364C}"/>
              </a:ext>
            </a:extLst>
          </p:cNvPr>
          <p:cNvSpPr>
            <a:spLocks noGrp="1"/>
          </p:cNvSpPr>
          <p:nvPr>
            <p:ph type="body" idx="1"/>
          </p:nvPr>
        </p:nvSpPr>
        <p:spPr>
          <a:xfrm>
            <a:off x="1280159" y="4425696"/>
            <a:ext cx="6857683" cy="2093976"/>
          </a:xfrm>
        </p:spPr>
        <p:txBody>
          <a:bodyPr/>
          <a:lstStyle/>
          <a:p>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1978-83 ж. «</a:t>
            </a:r>
            <a:r>
              <a:rPr lang="ru-RU" sz="1600" dirty="0" err="1">
                <a:latin typeface="Times New Roman" panose="02020603050405020304" pitchFamily="18" charset="0"/>
                <a:cs typeface="Times New Roman" panose="02020603050405020304" pitchFamily="18" charset="0"/>
              </a:rPr>
              <a:t>Мектеп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баспасында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меңгеруші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болып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атқарған</a:t>
            </a:r>
            <a:r>
              <a:rPr lang="ru-RU" sz="1600" dirty="0">
                <a:latin typeface="Times New Roman" panose="02020603050405020304" pitchFamily="18" charset="0"/>
                <a:cs typeface="Times New Roman" panose="02020603050405020304" pitchFamily="18" charset="0"/>
              </a:rPr>
              <a:t>.</a:t>
            </a:r>
            <a:endParaRPr lang="ru-RU" dirty="0"/>
          </a:p>
        </p:txBody>
      </p:sp>
      <p:pic>
        <p:nvPicPr>
          <p:cNvPr id="4098" name="Picture 2" descr="Литературный портрет «Великое наследие – Жумекен Нажимеденов»">
            <a:extLst>
              <a:ext uri="{FF2B5EF4-FFF2-40B4-BE49-F238E27FC236}">
                <a16:creationId xmlns:a16="http://schemas.microsoft.com/office/drawing/2014/main" id="{32CED48C-7390-6ED5-CE43-FCA8D4D1F8F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87156" y="3895344"/>
            <a:ext cx="3592068" cy="288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0035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7"/>
          <p:cNvSpPr>
            <a:spLocks noChangeArrowheads="1"/>
          </p:cNvSpPr>
          <p:nvPr/>
        </p:nvSpPr>
        <p:spPr bwMode="auto">
          <a:xfrm>
            <a:off x="1276708" y="935477"/>
            <a:ext cx="9730597" cy="1200329"/>
          </a:xfrm>
          <a:prstGeom prst="rect">
            <a:avLst/>
          </a:prstGeom>
          <a:solidFill>
            <a:schemeClr val="accent5">
              <a:lumMod val="20000"/>
              <a:lumOff val="80000"/>
            </a:schemeClr>
          </a:solidFill>
          <a:ln>
            <a:noFill/>
          </a:ln>
          <a:effectLst/>
        </p:spPr>
        <p:txBody>
          <a:bodyPr wrap="square" anchor="ctr">
            <a:spAutoFit/>
          </a:bodyPr>
          <a:lstStyle/>
          <a:p>
            <a:r>
              <a:rPr lang="ru-RU" sz="2400" dirty="0" err="1"/>
              <a:t>Жұмекен</a:t>
            </a:r>
            <a:r>
              <a:rPr lang="ru-RU" sz="2400" dirty="0"/>
              <a:t> </a:t>
            </a:r>
            <a:r>
              <a:rPr lang="ru-RU" sz="2400" dirty="0" err="1"/>
              <a:t>Нәжімеденовтің</a:t>
            </a:r>
            <a:r>
              <a:rPr lang="ru-RU" sz="2400" dirty="0"/>
              <a:t> </a:t>
            </a:r>
            <a:r>
              <a:rPr lang="ru-RU" sz="2400" dirty="0" err="1"/>
              <a:t>алғашқы</a:t>
            </a:r>
            <a:r>
              <a:rPr lang="ru-RU" sz="2400" dirty="0"/>
              <a:t> «</a:t>
            </a:r>
            <a:r>
              <a:rPr lang="ru-RU" sz="2400" dirty="0" err="1">
                <a:hlinkClick r:id="rId2" tooltip="Егіс (мұндай бет жоқ)">
                  <a:extLst>
                    <a:ext uri="{A12FA001-AC4F-418D-AE19-62706E023703}">
                      <ahyp:hlinkClr xmlns:ahyp="http://schemas.microsoft.com/office/drawing/2018/hyperlinkcolor" val="tx"/>
                    </a:ext>
                  </a:extLst>
                </a:hlinkClick>
              </a:rPr>
              <a:t>Егіс</a:t>
            </a:r>
            <a:r>
              <a:rPr lang="ru-RU" sz="2400" dirty="0">
                <a:hlinkClick r:id="rId2" tooltip="Егіс (мұндай бет жоқ)">
                  <a:extLst>
                    <a:ext uri="{A12FA001-AC4F-418D-AE19-62706E023703}">
                      <ahyp:hlinkClr xmlns:ahyp="http://schemas.microsoft.com/office/drawing/2018/hyperlinkcolor" val="tx"/>
                    </a:ext>
                  </a:extLst>
                </a:hlinkClick>
              </a:rPr>
              <a:t>»</a:t>
            </a:r>
            <a:r>
              <a:rPr lang="ru-RU" sz="2400" dirty="0"/>
              <a:t> </a:t>
            </a:r>
            <a:r>
              <a:rPr lang="ru-RU" sz="2400" dirty="0" err="1"/>
              <a:t>лирикалық</a:t>
            </a:r>
            <a:r>
              <a:rPr lang="ru-RU" sz="2400" dirty="0"/>
              <a:t> </a:t>
            </a:r>
            <a:r>
              <a:rPr lang="ru-RU" sz="2400" dirty="0" err="1"/>
              <a:t>жинағы</a:t>
            </a:r>
            <a:r>
              <a:rPr lang="ru-RU" sz="2400" dirty="0"/>
              <a:t> </a:t>
            </a:r>
            <a:r>
              <a:rPr lang="ru-RU" sz="2400" dirty="0">
                <a:hlinkClick r:id="rId3" tooltip="1961">
                  <a:extLst>
                    <a:ext uri="{A12FA001-AC4F-418D-AE19-62706E023703}">
                      <ahyp:hlinkClr xmlns:ahyp="http://schemas.microsoft.com/office/drawing/2018/hyperlinkcolor" val="tx"/>
                    </a:ext>
                  </a:extLst>
                </a:hlinkClick>
              </a:rPr>
              <a:t>1961</a:t>
            </a:r>
            <a:r>
              <a:rPr lang="ru-RU" sz="2400" dirty="0"/>
              <a:t> </a:t>
            </a:r>
            <a:r>
              <a:rPr lang="ru-RU" sz="2400" dirty="0" err="1"/>
              <a:t>жылы</a:t>
            </a:r>
            <a:r>
              <a:rPr lang="ru-RU" sz="2400" dirty="0"/>
              <a:t> </a:t>
            </a:r>
            <a:r>
              <a:rPr lang="ru-RU" sz="2400" dirty="0" err="1"/>
              <a:t>жарық</a:t>
            </a:r>
            <a:r>
              <a:rPr lang="ru-RU" sz="2400" dirty="0"/>
              <a:t> </a:t>
            </a:r>
            <a:r>
              <a:rPr lang="ru-RU" sz="2400" dirty="0" err="1"/>
              <a:t>көрді</a:t>
            </a:r>
            <a:r>
              <a:rPr lang="ru-RU" sz="2400" dirty="0"/>
              <a:t>. </a:t>
            </a:r>
            <a:r>
              <a:rPr lang="ru-RU" sz="2400" dirty="0" err="1"/>
              <a:t>Төрт</a:t>
            </a:r>
            <a:r>
              <a:rPr lang="ru-RU" sz="2400" dirty="0"/>
              <a:t> </a:t>
            </a:r>
            <a:r>
              <a:rPr lang="ru-RU" sz="2400" dirty="0" err="1"/>
              <a:t>жылдан</a:t>
            </a:r>
            <a:r>
              <a:rPr lang="ru-RU" sz="2400" dirty="0"/>
              <a:t> </a:t>
            </a:r>
            <a:r>
              <a:rPr lang="ru-RU" sz="2400" dirty="0" err="1"/>
              <a:t>кейін</a:t>
            </a:r>
            <a:r>
              <a:rPr lang="ru-RU" sz="2400" dirty="0"/>
              <a:t> «</a:t>
            </a:r>
            <a:r>
              <a:rPr lang="ru-RU" sz="2400" dirty="0" err="1"/>
              <a:t>Жоқ</a:t>
            </a:r>
            <a:r>
              <a:rPr lang="ru-RU" sz="2400" dirty="0"/>
              <a:t>, </a:t>
            </a:r>
            <a:r>
              <a:rPr lang="ru-RU" sz="2400" dirty="0" err="1"/>
              <a:t>ұмытуға</a:t>
            </a:r>
            <a:r>
              <a:rPr lang="ru-RU" sz="2400" dirty="0"/>
              <a:t> </a:t>
            </a:r>
            <a:r>
              <a:rPr lang="ru-RU" sz="2400" dirty="0" err="1"/>
              <a:t>болмайды</a:t>
            </a:r>
            <a:r>
              <a:rPr lang="ru-RU" sz="2400" dirty="0"/>
              <a:t>» </a:t>
            </a:r>
            <a:r>
              <a:rPr lang="ru-RU" sz="2400" dirty="0" err="1"/>
              <a:t>атты</a:t>
            </a:r>
            <a:r>
              <a:rPr lang="ru-RU" sz="2400" dirty="0"/>
              <a:t> </a:t>
            </a:r>
            <a:r>
              <a:rPr lang="ru-RU" sz="2400" dirty="0" err="1"/>
              <a:t>поэмалар</a:t>
            </a:r>
            <a:r>
              <a:rPr lang="ru-RU" sz="2400" dirty="0"/>
              <a:t> </a:t>
            </a:r>
            <a:r>
              <a:rPr lang="ru-RU" sz="2400" dirty="0" err="1"/>
              <a:t>жинағы</a:t>
            </a:r>
            <a:r>
              <a:rPr lang="ru-RU" sz="2400" dirty="0"/>
              <a:t> </a:t>
            </a:r>
            <a:r>
              <a:rPr lang="ru-RU" sz="2400" dirty="0" err="1"/>
              <a:t>шықты</a:t>
            </a:r>
            <a:r>
              <a:rPr lang="ru-RU" sz="2400" dirty="0"/>
              <a:t>.</a:t>
            </a:r>
            <a:endParaRPr lang="ru-RU" sz="2400" b="1" dirty="0">
              <a:latin typeface="Times New Roman" panose="02020603050405020304" pitchFamily="18" charset="0"/>
              <a:cs typeface="Times New Roman" panose="02020603050405020304" pitchFamily="18" charset="0"/>
            </a:endParaRPr>
          </a:p>
        </p:txBody>
      </p:sp>
      <p:pic>
        <p:nvPicPr>
          <p:cNvPr id="4" name="object 5">
            <a:extLst>
              <a:ext uri="{FF2B5EF4-FFF2-40B4-BE49-F238E27FC236}">
                <a16:creationId xmlns:a16="http://schemas.microsoft.com/office/drawing/2014/main" id="{BAFC74E3-F1DE-4813-96BE-43BF1628E6C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1875" y="-10290"/>
            <a:ext cx="1000125" cy="438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reeform 6" descr="preencoded.png">
            <a:hlinkClick r:id="rId5" tooltip="https://gamma.app/?utm_source=made-with-gamma"/>
            <a:extLst>
              <a:ext uri="{FF2B5EF4-FFF2-40B4-BE49-F238E27FC236}">
                <a16:creationId xmlns:a16="http://schemas.microsoft.com/office/drawing/2014/main" id="{A90560F9-AA1C-40DA-BFE9-B34763040B8A}"/>
              </a:ext>
            </a:extLst>
          </p:cNvPr>
          <p:cNvSpPr>
            <a:spLocks/>
          </p:cNvSpPr>
          <p:nvPr/>
        </p:nvSpPr>
        <p:spPr bwMode="auto">
          <a:xfrm>
            <a:off x="10809175" y="6500834"/>
            <a:ext cx="1301750" cy="315912"/>
          </a:xfrm>
          <a:custGeom>
            <a:avLst/>
            <a:gdLst>
              <a:gd name="T0" fmla="*/ 0 w 2153256"/>
              <a:gd name="T1" fmla="*/ 0 h 514350"/>
              <a:gd name="T2" fmla="*/ 1301750 w 2153256"/>
              <a:gd name="T3" fmla="*/ 0 h 514350"/>
              <a:gd name="T4" fmla="*/ 1301750 w 2153256"/>
              <a:gd name="T5" fmla="*/ 315912 h 514350"/>
              <a:gd name="T6" fmla="*/ 0 w 2153256"/>
              <a:gd name="T7" fmla="*/ 315912 h 514350"/>
              <a:gd name="T8" fmla="*/ 0 w 2153256"/>
              <a:gd name="T9" fmla="*/ 0 h 5143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53256" h="514350">
                <a:moveTo>
                  <a:pt x="0" y="0"/>
                </a:moveTo>
                <a:lnTo>
                  <a:pt x="2153256" y="0"/>
                </a:lnTo>
                <a:lnTo>
                  <a:pt x="2153256" y="514350"/>
                </a:lnTo>
                <a:lnTo>
                  <a:pt x="0" y="514350"/>
                </a:lnTo>
                <a:lnTo>
                  <a:pt x="0" y="0"/>
                </a:lnTo>
                <a:close/>
              </a:path>
            </a:pathLst>
          </a:custGeom>
          <a:blipFill dpi="0" rotWithShape="1">
            <a:blip r:embed="rId6" cstate="print"/>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x-none"/>
          </a:p>
        </p:txBody>
      </p:sp>
      <p:sp>
        <p:nvSpPr>
          <p:cNvPr id="8" name="TextBox 7">
            <a:extLst>
              <a:ext uri="{FF2B5EF4-FFF2-40B4-BE49-F238E27FC236}">
                <a16:creationId xmlns:a16="http://schemas.microsoft.com/office/drawing/2014/main" id="{A0DE4975-C011-0FB3-6A62-7468E949AD4A}"/>
              </a:ext>
            </a:extLst>
          </p:cNvPr>
          <p:cNvSpPr txBox="1"/>
          <p:nvPr/>
        </p:nvSpPr>
        <p:spPr>
          <a:xfrm>
            <a:off x="525100" y="1647731"/>
            <a:ext cx="11018067" cy="338554"/>
          </a:xfrm>
          <a:prstGeom prst="rect">
            <a:avLst/>
          </a:prstGeom>
          <a:noFill/>
        </p:spPr>
        <p:txBody>
          <a:bodyPr wrap="square">
            <a:spAutoFit/>
          </a:bodyPr>
          <a:lstStyle/>
          <a:p>
            <a:pPr algn="ctr"/>
            <a:r>
              <a:rPr kumimoji="0" lang="en-US" altLang="x-none"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ru-RU" sz="1200" dirty="0">
              <a:solidFill>
                <a:srgbClr val="00B0F0"/>
              </a:solidFill>
            </a:endParaRPr>
          </a:p>
        </p:txBody>
      </p:sp>
      <p:sp>
        <p:nvSpPr>
          <p:cNvPr id="7" name="TextBox 6">
            <a:extLst>
              <a:ext uri="{FF2B5EF4-FFF2-40B4-BE49-F238E27FC236}">
                <a16:creationId xmlns:a16="http://schemas.microsoft.com/office/drawing/2014/main" id="{2797853E-4A0F-237E-9FA9-19F7AC3791F6}"/>
              </a:ext>
            </a:extLst>
          </p:cNvPr>
          <p:cNvSpPr txBox="1"/>
          <p:nvPr/>
        </p:nvSpPr>
        <p:spPr>
          <a:xfrm>
            <a:off x="379562" y="2505138"/>
            <a:ext cx="11524891" cy="2862322"/>
          </a:xfrm>
          <a:prstGeom prst="rect">
            <a:avLst/>
          </a:prstGeom>
          <a:noFill/>
        </p:spPr>
        <p:txBody>
          <a:bodyPr wrap="square">
            <a:spAutoFit/>
          </a:bodyPr>
          <a:lstStyle/>
          <a:p>
            <a:r>
              <a:rPr lang="ru-RU" dirty="0" err="1"/>
              <a:t>Жұмекен</a:t>
            </a:r>
            <a:r>
              <a:rPr lang="ru-RU" dirty="0"/>
              <a:t> </a:t>
            </a:r>
            <a:r>
              <a:rPr lang="ru-RU" dirty="0" err="1"/>
              <a:t>Нәжімеденовтің</a:t>
            </a:r>
            <a:r>
              <a:rPr lang="ru-RU" dirty="0"/>
              <a:t> </a:t>
            </a:r>
            <a:r>
              <a:rPr lang="ru-RU" dirty="0" err="1"/>
              <a:t>алғашқы</a:t>
            </a:r>
            <a:r>
              <a:rPr lang="ru-RU" dirty="0"/>
              <a:t> «</a:t>
            </a:r>
            <a:r>
              <a:rPr lang="ru-RU" dirty="0" err="1">
                <a:hlinkClick r:id="rId2" tooltip="Егіс (мұндай бет жоқ)">
                  <a:extLst>
                    <a:ext uri="{A12FA001-AC4F-418D-AE19-62706E023703}">
                      <ahyp:hlinkClr xmlns:ahyp="http://schemas.microsoft.com/office/drawing/2018/hyperlinkcolor" val="tx"/>
                    </a:ext>
                  </a:extLst>
                </a:hlinkClick>
              </a:rPr>
              <a:t>Егіс</a:t>
            </a:r>
            <a:r>
              <a:rPr lang="ru-RU" dirty="0">
                <a:hlinkClick r:id="rId2" tooltip="Егіс (мұндай бет жоқ)">
                  <a:extLst>
                    <a:ext uri="{A12FA001-AC4F-418D-AE19-62706E023703}">
                      <ahyp:hlinkClr xmlns:ahyp="http://schemas.microsoft.com/office/drawing/2018/hyperlinkcolor" val="tx"/>
                    </a:ext>
                  </a:extLst>
                </a:hlinkClick>
              </a:rPr>
              <a:t>»</a:t>
            </a:r>
            <a:r>
              <a:rPr lang="ru-RU" dirty="0"/>
              <a:t> </a:t>
            </a:r>
            <a:r>
              <a:rPr lang="ru-RU" dirty="0" err="1"/>
              <a:t>лирикалық</a:t>
            </a:r>
            <a:r>
              <a:rPr lang="ru-RU" dirty="0"/>
              <a:t> </a:t>
            </a:r>
            <a:r>
              <a:rPr lang="ru-RU" dirty="0" err="1"/>
              <a:t>жинағы</a:t>
            </a:r>
            <a:r>
              <a:rPr lang="ru-RU" dirty="0"/>
              <a:t> </a:t>
            </a:r>
            <a:r>
              <a:rPr lang="ru-RU" dirty="0">
                <a:hlinkClick r:id="rId3" tooltip="1961">
                  <a:extLst>
                    <a:ext uri="{A12FA001-AC4F-418D-AE19-62706E023703}">
                      <ahyp:hlinkClr xmlns:ahyp="http://schemas.microsoft.com/office/drawing/2018/hyperlinkcolor" val="tx"/>
                    </a:ext>
                  </a:extLst>
                </a:hlinkClick>
              </a:rPr>
              <a:t>1961</a:t>
            </a:r>
            <a:r>
              <a:rPr lang="ru-RU" dirty="0"/>
              <a:t> </a:t>
            </a:r>
            <a:r>
              <a:rPr lang="ru-RU" dirty="0" err="1"/>
              <a:t>жылы</a:t>
            </a:r>
            <a:r>
              <a:rPr lang="ru-RU" dirty="0"/>
              <a:t> </a:t>
            </a:r>
            <a:r>
              <a:rPr lang="ru-RU" dirty="0" err="1"/>
              <a:t>жарық</a:t>
            </a:r>
            <a:r>
              <a:rPr lang="ru-RU" dirty="0"/>
              <a:t> </a:t>
            </a:r>
            <a:r>
              <a:rPr lang="ru-RU" dirty="0" err="1"/>
              <a:t>көрді</a:t>
            </a:r>
            <a:r>
              <a:rPr lang="ru-RU" dirty="0"/>
              <a:t>. </a:t>
            </a:r>
            <a:r>
              <a:rPr lang="ru-RU" dirty="0" err="1"/>
              <a:t>Төрт</a:t>
            </a:r>
            <a:r>
              <a:rPr lang="ru-RU" dirty="0"/>
              <a:t> </a:t>
            </a:r>
            <a:r>
              <a:rPr lang="ru-RU" dirty="0" err="1"/>
              <a:t>жылдан</a:t>
            </a:r>
            <a:r>
              <a:rPr lang="ru-RU" dirty="0"/>
              <a:t> </a:t>
            </a:r>
            <a:r>
              <a:rPr lang="ru-RU" dirty="0" err="1"/>
              <a:t>кейін</a:t>
            </a:r>
            <a:r>
              <a:rPr lang="ru-RU" dirty="0"/>
              <a:t> «</a:t>
            </a:r>
            <a:r>
              <a:rPr lang="ru-RU" dirty="0" err="1"/>
              <a:t>Жоқ</a:t>
            </a:r>
            <a:r>
              <a:rPr lang="ru-RU" dirty="0"/>
              <a:t>, </a:t>
            </a:r>
            <a:r>
              <a:rPr lang="ru-RU" dirty="0" err="1"/>
              <a:t>ұмытуға</a:t>
            </a:r>
            <a:r>
              <a:rPr lang="ru-RU" dirty="0"/>
              <a:t> </a:t>
            </a:r>
            <a:r>
              <a:rPr lang="ru-RU" dirty="0" err="1"/>
              <a:t>болмайды</a:t>
            </a:r>
            <a:r>
              <a:rPr lang="ru-RU" dirty="0"/>
              <a:t>» </a:t>
            </a:r>
            <a:r>
              <a:rPr lang="ru-RU" dirty="0" err="1"/>
              <a:t>атты</a:t>
            </a:r>
            <a:r>
              <a:rPr lang="ru-RU" dirty="0"/>
              <a:t> </a:t>
            </a:r>
            <a:r>
              <a:rPr lang="ru-RU" dirty="0" err="1"/>
              <a:t>поэмалар</a:t>
            </a:r>
            <a:r>
              <a:rPr lang="ru-RU" dirty="0"/>
              <a:t> </a:t>
            </a:r>
            <a:r>
              <a:rPr lang="ru-RU" dirty="0" err="1"/>
              <a:t>жинағы</a:t>
            </a:r>
            <a:r>
              <a:rPr lang="ru-RU" dirty="0"/>
              <a:t> </a:t>
            </a:r>
            <a:r>
              <a:rPr lang="ru-RU" dirty="0" err="1"/>
              <a:t>шықты</a:t>
            </a:r>
            <a:r>
              <a:rPr lang="ru-RU" dirty="0"/>
              <a:t>. </a:t>
            </a:r>
            <a:r>
              <a:rPr lang="ru-RU" dirty="0" err="1"/>
              <a:t>Ж.Нәжімеденовтің</a:t>
            </a:r>
            <a:r>
              <a:rPr lang="ru-RU" dirty="0"/>
              <a:t> </a:t>
            </a:r>
            <a:r>
              <a:rPr lang="ru-RU" dirty="0" err="1"/>
              <a:t>тірі</a:t>
            </a:r>
            <a:r>
              <a:rPr lang="ru-RU" dirty="0"/>
              <a:t> </a:t>
            </a:r>
            <a:r>
              <a:rPr lang="ru-RU" dirty="0" err="1"/>
              <a:t>кезінде</a:t>
            </a:r>
            <a:r>
              <a:rPr lang="ru-RU" dirty="0"/>
              <a:t> </a:t>
            </a:r>
            <a:r>
              <a:rPr lang="ru-RU" dirty="0" err="1"/>
              <a:t>барлығы</a:t>
            </a:r>
            <a:r>
              <a:rPr lang="ru-RU" dirty="0"/>
              <a:t> он </a:t>
            </a:r>
            <a:r>
              <a:rPr lang="ru-RU" dirty="0" err="1"/>
              <a:t>өлеңдер</a:t>
            </a:r>
            <a:r>
              <a:rPr lang="ru-RU" dirty="0"/>
              <a:t> </a:t>
            </a:r>
            <a:r>
              <a:rPr lang="ru-RU" dirty="0" err="1"/>
              <a:t>жинағы</a:t>
            </a:r>
            <a:r>
              <a:rPr lang="ru-RU" dirty="0"/>
              <a:t> мен «</a:t>
            </a:r>
            <a:r>
              <a:rPr lang="ru-RU" dirty="0" err="1"/>
              <a:t>Ақ</a:t>
            </a:r>
            <a:r>
              <a:rPr lang="ru-RU" dirty="0"/>
              <a:t> </a:t>
            </a:r>
            <a:r>
              <a:rPr lang="ru-RU" dirty="0" err="1"/>
              <a:t>шағылдар</a:t>
            </a:r>
            <a:r>
              <a:rPr lang="ru-RU" dirty="0"/>
              <a:t>» (1973ж), «</a:t>
            </a:r>
            <a:r>
              <a:rPr lang="ru-RU" dirty="0" err="1"/>
              <a:t>Кішкентай</a:t>
            </a:r>
            <a:r>
              <a:rPr lang="ru-RU" dirty="0"/>
              <a:t>» (1975 ж), «</a:t>
            </a:r>
            <a:r>
              <a:rPr lang="ru-RU" dirty="0" err="1"/>
              <a:t>Атақ</a:t>
            </a:r>
            <a:r>
              <a:rPr lang="ru-RU" dirty="0"/>
              <a:t> пен </a:t>
            </a:r>
            <a:r>
              <a:rPr lang="ru-RU" dirty="0" err="1"/>
              <a:t>дақпырт</a:t>
            </a:r>
            <a:r>
              <a:rPr lang="ru-RU" dirty="0"/>
              <a:t>» (1978ж) </a:t>
            </a:r>
            <a:r>
              <a:rPr lang="ru-RU" dirty="0" err="1"/>
              <a:t>атты</a:t>
            </a:r>
            <a:r>
              <a:rPr lang="ru-RU" dirty="0"/>
              <a:t> </a:t>
            </a:r>
            <a:r>
              <a:rPr lang="ru-RU" dirty="0" err="1"/>
              <a:t>үш</a:t>
            </a:r>
            <a:r>
              <a:rPr lang="ru-RU" dirty="0"/>
              <a:t> романы </a:t>
            </a:r>
            <a:r>
              <a:rPr lang="ru-RU" dirty="0" err="1"/>
              <a:t>басылды</a:t>
            </a:r>
            <a:r>
              <a:rPr lang="ru-RU" dirty="0"/>
              <a:t>.</a:t>
            </a:r>
          </a:p>
          <a:p>
            <a:r>
              <a:rPr lang="ru-RU" dirty="0" err="1"/>
              <a:t>Ақын</a:t>
            </a:r>
            <a:r>
              <a:rPr lang="ru-RU" dirty="0"/>
              <a:t> </a:t>
            </a:r>
            <a:r>
              <a:rPr lang="ru-RU" dirty="0" err="1"/>
              <a:t>өлімінен</a:t>
            </a:r>
            <a:r>
              <a:rPr lang="ru-RU" dirty="0"/>
              <a:t> </a:t>
            </a:r>
            <a:r>
              <a:rPr lang="ru-RU" dirty="0" err="1"/>
              <a:t>кейін</a:t>
            </a:r>
            <a:r>
              <a:rPr lang="ru-RU" dirty="0"/>
              <a:t> </a:t>
            </a:r>
            <a:r>
              <a:rPr lang="ru-RU" dirty="0" err="1"/>
              <a:t>жарық</a:t>
            </a:r>
            <a:r>
              <a:rPr lang="ru-RU" dirty="0"/>
              <a:t> </a:t>
            </a:r>
            <a:r>
              <a:rPr lang="ru-RU" dirty="0" err="1"/>
              <a:t>көрген</a:t>
            </a:r>
            <a:r>
              <a:rPr lang="ru-RU" dirty="0"/>
              <a:t> он </a:t>
            </a:r>
            <a:r>
              <a:rPr lang="ru-RU" dirty="0" err="1"/>
              <a:t>жинағына</a:t>
            </a:r>
            <a:r>
              <a:rPr lang="ru-RU" dirty="0"/>
              <a:t> </a:t>
            </a:r>
            <a:r>
              <a:rPr lang="ru-RU" dirty="0" err="1"/>
              <a:t>тірі</a:t>
            </a:r>
            <a:r>
              <a:rPr lang="ru-RU" dirty="0"/>
              <a:t> </a:t>
            </a:r>
            <a:r>
              <a:rPr lang="ru-RU" dirty="0" err="1"/>
              <a:t>кезінде</a:t>
            </a:r>
            <a:r>
              <a:rPr lang="ru-RU" dirty="0"/>
              <a:t> </a:t>
            </a:r>
            <a:r>
              <a:rPr lang="ru-RU" dirty="0" err="1"/>
              <a:t>жарияланбаған</a:t>
            </a:r>
            <a:r>
              <a:rPr lang="ru-RU" dirty="0"/>
              <a:t> </a:t>
            </a:r>
            <a:r>
              <a:rPr lang="ru-RU" dirty="0" err="1"/>
              <a:t>өлеңдері</a:t>
            </a:r>
            <a:r>
              <a:rPr lang="ru-RU" dirty="0"/>
              <a:t>, </a:t>
            </a:r>
            <a:r>
              <a:rPr lang="ru-RU" dirty="0" err="1"/>
              <a:t>поэмалары</a:t>
            </a:r>
            <a:r>
              <a:rPr lang="ru-RU" dirty="0"/>
              <a:t>, </a:t>
            </a:r>
            <a:r>
              <a:rPr lang="ru-RU" dirty="0" err="1"/>
              <a:t>повестері</a:t>
            </a:r>
            <a:r>
              <a:rPr lang="ru-RU" dirty="0"/>
              <a:t> мен </a:t>
            </a:r>
            <a:r>
              <a:rPr lang="ru-RU" dirty="0" err="1"/>
              <a:t>романдары</a:t>
            </a:r>
            <a:r>
              <a:rPr lang="ru-RU" dirty="0"/>
              <a:t>, </a:t>
            </a:r>
            <a:r>
              <a:rPr lang="ru-RU" dirty="0" err="1"/>
              <a:t>мақалалары</a:t>
            </a:r>
            <a:r>
              <a:rPr lang="ru-RU" dirty="0"/>
              <a:t> мен </a:t>
            </a:r>
            <a:r>
              <a:rPr lang="ru-RU" dirty="0" err="1"/>
              <a:t>аудармалары</a:t>
            </a:r>
            <a:r>
              <a:rPr lang="ru-RU" dirty="0"/>
              <a:t> </a:t>
            </a:r>
            <a:r>
              <a:rPr lang="ru-RU" dirty="0" err="1"/>
              <a:t>және</a:t>
            </a:r>
            <a:r>
              <a:rPr lang="ru-RU" dirty="0"/>
              <a:t> </a:t>
            </a:r>
            <a:r>
              <a:rPr lang="ru-RU" dirty="0" err="1"/>
              <a:t>тоғыз</a:t>
            </a:r>
            <a:r>
              <a:rPr lang="ru-RU" dirty="0"/>
              <a:t> </a:t>
            </a:r>
            <a:r>
              <a:rPr lang="ru-RU" dirty="0" err="1"/>
              <a:t>күй</a:t>
            </a:r>
            <a:r>
              <a:rPr lang="ru-RU" dirty="0"/>
              <a:t> </a:t>
            </a:r>
            <a:r>
              <a:rPr lang="ru-RU" dirty="0" err="1"/>
              <a:t>енді</a:t>
            </a:r>
            <a:r>
              <a:rPr lang="ru-RU" dirty="0"/>
              <a:t>. </a:t>
            </a:r>
            <a:r>
              <a:rPr lang="ru-RU" dirty="0" err="1"/>
              <a:t>Оның</a:t>
            </a:r>
            <a:r>
              <a:rPr lang="ru-RU" dirty="0"/>
              <a:t> </a:t>
            </a:r>
            <a:r>
              <a:rPr lang="ru-RU" dirty="0" err="1"/>
              <a:t>шығармалары</a:t>
            </a:r>
            <a:r>
              <a:rPr lang="ru-RU" dirty="0"/>
              <a:t> </a:t>
            </a:r>
            <a:r>
              <a:rPr lang="ru-RU" dirty="0" err="1"/>
              <a:t>көптеген</a:t>
            </a:r>
            <a:r>
              <a:rPr lang="ru-RU" dirty="0"/>
              <a:t> </a:t>
            </a:r>
            <a:r>
              <a:rPr lang="ru-RU" dirty="0" err="1"/>
              <a:t>тілдерге</a:t>
            </a:r>
            <a:r>
              <a:rPr lang="ru-RU" dirty="0"/>
              <a:t> </a:t>
            </a:r>
            <a:r>
              <a:rPr lang="ru-RU" dirty="0" err="1"/>
              <a:t>аударылып</a:t>
            </a:r>
            <a:r>
              <a:rPr lang="ru-RU" dirty="0"/>
              <a:t>, </a:t>
            </a:r>
            <a:r>
              <a:rPr lang="ru-RU" dirty="0" err="1"/>
              <a:t>басылды</a:t>
            </a:r>
            <a:r>
              <a:rPr lang="ru-RU" dirty="0"/>
              <a:t>. </a:t>
            </a:r>
            <a:r>
              <a:rPr lang="ru-RU" dirty="0" err="1"/>
              <a:t>Ақын</a:t>
            </a:r>
            <a:r>
              <a:rPr lang="ru-RU" dirty="0"/>
              <a:t> </a:t>
            </a:r>
            <a:r>
              <a:rPr lang="ru-RU" dirty="0" err="1"/>
              <a:t>А.Вознесенскийдің</a:t>
            </a:r>
            <a:r>
              <a:rPr lang="ru-RU" dirty="0"/>
              <a:t>, </a:t>
            </a:r>
            <a:r>
              <a:rPr lang="ru-RU" dirty="0" err="1"/>
              <a:t>Е.Евтушенконың</a:t>
            </a:r>
            <a:r>
              <a:rPr lang="ru-RU" dirty="0"/>
              <a:t>, </a:t>
            </a:r>
            <a:r>
              <a:rPr lang="ru-RU" dirty="0" err="1"/>
              <a:t>Н.Хикмет</a:t>
            </a:r>
            <a:r>
              <a:rPr lang="ru-RU" dirty="0"/>
              <a:t> пен </a:t>
            </a:r>
            <a:r>
              <a:rPr lang="ru-RU" dirty="0" err="1"/>
              <a:t>Ә.Файзи</a:t>
            </a:r>
            <a:r>
              <a:rPr lang="ru-RU" dirty="0"/>
              <a:t> </a:t>
            </a:r>
            <a:r>
              <a:rPr lang="ru-RU" dirty="0" err="1"/>
              <a:t>шығармаларын</a:t>
            </a:r>
            <a:r>
              <a:rPr lang="ru-RU" dirty="0"/>
              <a:t> </a:t>
            </a:r>
            <a:r>
              <a:rPr lang="ru-RU" dirty="0" err="1"/>
              <a:t>аударған</a:t>
            </a:r>
            <a:r>
              <a:rPr lang="ru-RU" dirty="0"/>
              <a:t>.</a:t>
            </a:r>
          </a:p>
          <a:p>
            <a:r>
              <a:rPr lang="ru-RU" dirty="0" err="1"/>
              <a:t>Ақынның</a:t>
            </a:r>
            <a:r>
              <a:rPr lang="ru-RU" dirty="0"/>
              <a:t> </a:t>
            </a:r>
            <a:r>
              <a:rPr lang="ru-RU" dirty="0" err="1"/>
              <a:t>Ақынның</a:t>
            </a:r>
            <a:r>
              <a:rPr lang="ru-RU" dirty="0"/>
              <a:t> </a:t>
            </a:r>
            <a:r>
              <a:rPr lang="ru-RU" dirty="0" err="1"/>
              <a:t>орыс</a:t>
            </a:r>
            <a:r>
              <a:rPr lang="ru-RU" dirty="0"/>
              <a:t> </a:t>
            </a:r>
            <a:r>
              <a:rPr lang="ru-RU" dirty="0" err="1"/>
              <a:t>тіліне</a:t>
            </a:r>
            <a:r>
              <a:rPr lang="ru-RU" dirty="0"/>
              <a:t> </a:t>
            </a:r>
            <a:r>
              <a:rPr lang="ru-RU" dirty="0" err="1"/>
              <a:t>аударылған</a:t>
            </a:r>
            <a:r>
              <a:rPr lang="ru-RU" dirty="0"/>
              <a:t> «Весенние ветры» (1969), «Мое рождение» (1982), «Тебе говорю, потомок» (1986), «</a:t>
            </a:r>
            <a:r>
              <a:rPr lang="ru-RU" dirty="0" err="1"/>
              <a:t>Солнцеворог</a:t>
            </a:r>
            <a:r>
              <a:rPr lang="ru-RU" dirty="0"/>
              <a:t>» (1994) </a:t>
            </a:r>
            <a:r>
              <a:rPr lang="ru-RU" dirty="0" err="1"/>
              <a:t>атты</a:t>
            </a:r>
            <a:r>
              <a:rPr lang="ru-RU" dirty="0"/>
              <a:t> </a:t>
            </a:r>
            <a:r>
              <a:rPr lang="ru-RU" dirty="0" err="1"/>
              <a:t>өлеңдер</a:t>
            </a:r>
            <a:r>
              <a:rPr lang="ru-RU" dirty="0"/>
              <a:t> </a:t>
            </a:r>
            <a:r>
              <a:rPr lang="ru-RU" dirty="0" err="1"/>
              <a:t>жинақтары</a:t>
            </a:r>
            <a:r>
              <a:rPr lang="ru-RU" dirty="0"/>
              <a:t> </a:t>
            </a:r>
            <a:r>
              <a:rPr lang="ru-RU" dirty="0" err="1"/>
              <a:t>басылды</a:t>
            </a:r>
            <a:r>
              <a:rPr lang="ru-RU" dirty="0"/>
              <a:t>. 2003 </a:t>
            </a:r>
            <a:r>
              <a:rPr lang="ru-RU" dirty="0" err="1"/>
              <a:t>жылы</a:t>
            </a:r>
            <a:r>
              <a:rPr lang="ru-RU" dirty="0"/>
              <a:t> Санкт - Петербург </a:t>
            </a:r>
            <a:r>
              <a:rPr lang="ru-RU" dirty="0" err="1"/>
              <a:t>қаласында</a:t>
            </a:r>
            <a:r>
              <a:rPr lang="ru-RU" dirty="0"/>
              <a:t> </a:t>
            </a:r>
            <a:r>
              <a:rPr lang="ru-RU" dirty="0" err="1"/>
              <a:t>орыс</a:t>
            </a:r>
            <a:r>
              <a:rPr lang="ru-RU" dirty="0"/>
              <a:t> </a:t>
            </a:r>
            <a:r>
              <a:rPr lang="ru-RU" dirty="0" err="1"/>
              <a:t>тіліне</a:t>
            </a:r>
            <a:r>
              <a:rPr lang="ru-RU" dirty="0"/>
              <a:t> </a:t>
            </a:r>
            <a:r>
              <a:rPr lang="ru-RU" dirty="0" err="1"/>
              <a:t>аударылған</a:t>
            </a:r>
            <a:r>
              <a:rPr lang="ru-RU" dirty="0"/>
              <a:t> </a:t>
            </a:r>
            <a:r>
              <a:rPr lang="ru-RU" dirty="0" err="1"/>
              <a:t>таңдамалы</a:t>
            </a:r>
            <a:r>
              <a:rPr lang="ru-RU" dirty="0"/>
              <a:t> </a:t>
            </a:r>
            <a:r>
              <a:rPr lang="ru-RU" dirty="0" err="1"/>
              <a:t>өлеңдері</a:t>
            </a:r>
            <a:r>
              <a:rPr lang="ru-RU" dirty="0"/>
              <a:t> </a:t>
            </a:r>
            <a:r>
              <a:rPr lang="ru-RU" dirty="0" err="1"/>
              <a:t>топтастырылған</a:t>
            </a:r>
            <a:r>
              <a:rPr lang="ru-RU" dirty="0"/>
              <a:t> «Я есть» </a:t>
            </a:r>
            <a:r>
              <a:rPr lang="ru-RU" dirty="0" err="1"/>
              <a:t>атты</a:t>
            </a:r>
            <a:r>
              <a:rPr lang="ru-RU" dirty="0"/>
              <a:t> </a:t>
            </a:r>
            <a:r>
              <a:rPr lang="ru-RU" dirty="0" err="1"/>
              <a:t>өлеңдер</a:t>
            </a:r>
            <a:r>
              <a:rPr lang="ru-RU" dirty="0"/>
              <a:t> мен </a:t>
            </a:r>
            <a:r>
              <a:rPr lang="ru-RU" dirty="0" err="1"/>
              <a:t>поэмалар</a:t>
            </a:r>
            <a:r>
              <a:rPr lang="ru-RU" dirty="0"/>
              <a:t> </a:t>
            </a:r>
            <a:r>
              <a:rPr lang="ru-RU" dirty="0" err="1"/>
              <a:t>жинағы</a:t>
            </a:r>
            <a:r>
              <a:rPr lang="ru-RU" dirty="0"/>
              <a:t> </a:t>
            </a:r>
            <a:r>
              <a:rPr lang="ru-RU" dirty="0" err="1"/>
              <a:t>жарық</a:t>
            </a:r>
            <a:r>
              <a:rPr lang="ru-RU" dirty="0"/>
              <a:t> </a:t>
            </a:r>
            <a:r>
              <a:rPr lang="ru-RU" dirty="0" err="1"/>
              <a:t>көрді</a:t>
            </a:r>
            <a:r>
              <a:rPr lang="ru-RU" dirty="0"/>
              <a:t>.</a:t>
            </a:r>
          </a:p>
        </p:txBody>
      </p:sp>
    </p:spTree>
    <p:extLst>
      <p:ext uri="{BB962C8B-B14F-4D97-AF65-F5344CB8AC3E}">
        <p14:creationId xmlns:p14="http://schemas.microsoft.com/office/powerpoint/2010/main" val="88798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3272" name="object 6">
            <a:extLst>
              <a:ext uri="{FF2B5EF4-FFF2-40B4-BE49-F238E27FC236}">
                <a16:creationId xmlns:a16="http://schemas.microsoft.com/office/drawing/2014/main" id="{547D8A45-CB12-8538-4597-7D94947D94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7876" y="0"/>
            <a:ext cx="10001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73" name="Freeform 6" descr="preencoded.png">
            <a:hlinkClick r:id="rId3" tooltip="https://gamma.app/?utm_source=made-with-gamma"/>
            <a:extLst>
              <a:ext uri="{FF2B5EF4-FFF2-40B4-BE49-F238E27FC236}">
                <a16:creationId xmlns:a16="http://schemas.microsoft.com/office/drawing/2014/main" id="{32CE55C1-F718-CA5B-750B-0EB1275695B2}"/>
              </a:ext>
            </a:extLst>
          </p:cNvPr>
          <p:cNvSpPr>
            <a:spLocks/>
          </p:cNvSpPr>
          <p:nvPr/>
        </p:nvSpPr>
        <p:spPr bwMode="auto">
          <a:xfrm>
            <a:off x="9048750" y="6419851"/>
            <a:ext cx="1519238" cy="384175"/>
          </a:xfrm>
          <a:custGeom>
            <a:avLst/>
            <a:gdLst>
              <a:gd name="T0" fmla="*/ 0 w 2153256"/>
              <a:gd name="T1" fmla="*/ 0 h 514350"/>
              <a:gd name="T2" fmla="*/ 1071904 w 2153256"/>
              <a:gd name="T3" fmla="*/ 0 h 514350"/>
              <a:gd name="T4" fmla="*/ 1071904 w 2153256"/>
              <a:gd name="T5" fmla="*/ 286946 h 514350"/>
              <a:gd name="T6" fmla="*/ 0 w 2153256"/>
              <a:gd name="T7" fmla="*/ 286946 h 514350"/>
              <a:gd name="T8" fmla="*/ 0 w 2153256"/>
              <a:gd name="T9" fmla="*/ 0 h 514350"/>
              <a:gd name="T10" fmla="*/ 0 60000 65536"/>
              <a:gd name="T11" fmla="*/ 0 60000 65536"/>
              <a:gd name="T12" fmla="*/ 0 60000 65536"/>
              <a:gd name="T13" fmla="*/ 0 60000 65536"/>
              <a:gd name="T14" fmla="*/ 0 60000 65536"/>
              <a:gd name="T15" fmla="*/ 0 w 2153256"/>
              <a:gd name="T16" fmla="*/ 0 h 514350"/>
              <a:gd name="T17" fmla="*/ 2153256 w 2153256"/>
              <a:gd name="T18" fmla="*/ 514350 h 514350"/>
            </a:gdLst>
            <a:ahLst/>
            <a:cxnLst>
              <a:cxn ang="T10">
                <a:pos x="T0" y="T1"/>
              </a:cxn>
              <a:cxn ang="T11">
                <a:pos x="T2" y="T3"/>
              </a:cxn>
              <a:cxn ang="T12">
                <a:pos x="T4" y="T5"/>
              </a:cxn>
              <a:cxn ang="T13">
                <a:pos x="T6" y="T7"/>
              </a:cxn>
              <a:cxn ang="T14">
                <a:pos x="T8" y="T9"/>
              </a:cxn>
            </a:cxnLst>
            <a:rect l="T15" t="T16" r="T17" b="T18"/>
            <a:pathLst>
              <a:path w="2153256" h="514350">
                <a:moveTo>
                  <a:pt x="0" y="0"/>
                </a:moveTo>
                <a:lnTo>
                  <a:pt x="2153256" y="0"/>
                </a:lnTo>
                <a:lnTo>
                  <a:pt x="2153256" y="514350"/>
                </a:lnTo>
                <a:lnTo>
                  <a:pt x="0" y="514350"/>
                </a:lnTo>
                <a:lnTo>
                  <a:pt x="0" y="0"/>
                </a:lnTo>
                <a:close/>
              </a:path>
            </a:pathLst>
          </a:cu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pPr>
            <a:endParaRPr lang="ru-RU" altLang="ru-RU">
              <a:solidFill>
                <a:prstClr val="black"/>
              </a:solidFill>
            </a:endParaRPr>
          </a:p>
        </p:txBody>
      </p:sp>
      <p:sp>
        <p:nvSpPr>
          <p:cNvPr id="4" name="TextBox 3">
            <a:extLst>
              <a:ext uri="{FF2B5EF4-FFF2-40B4-BE49-F238E27FC236}">
                <a16:creationId xmlns:a16="http://schemas.microsoft.com/office/drawing/2014/main" id="{E02AB007-FFB9-E1BE-A8A4-51C3F66C93E6}"/>
              </a:ext>
            </a:extLst>
          </p:cNvPr>
          <p:cNvSpPr txBox="1"/>
          <p:nvPr/>
        </p:nvSpPr>
        <p:spPr>
          <a:xfrm>
            <a:off x="1207008" y="197346"/>
            <a:ext cx="9692640" cy="4524315"/>
          </a:xfrm>
          <a:prstGeom prst="rect">
            <a:avLst/>
          </a:prstGeom>
          <a:noFill/>
        </p:spPr>
        <p:txBody>
          <a:bodyPr wrap="square">
            <a:spAutoFit/>
          </a:bodyPr>
          <a:lstStyle/>
          <a:p>
            <a:pPr>
              <a:buNone/>
            </a:pPr>
            <a:r>
              <a:rPr lang="ru-RU" b="1" i="0" dirty="0">
                <a:effectLst/>
                <a:latin typeface="Linux Libertine"/>
              </a:rPr>
              <a:t>                               </a:t>
            </a:r>
            <a:r>
              <a:rPr lang="ru-RU" b="1" i="0" dirty="0" err="1">
                <a:solidFill>
                  <a:schemeClr val="bg1"/>
                </a:solidFill>
                <a:effectLst/>
                <a:latin typeface="Times New Roman" panose="02020603050405020304" pitchFamily="18" charset="0"/>
                <a:cs typeface="Times New Roman" panose="02020603050405020304" pitchFamily="18" charset="0"/>
              </a:rPr>
              <a:t>Қазақстан</a:t>
            </a:r>
            <a:r>
              <a:rPr lang="ru-RU" b="1" i="0" dirty="0">
                <a:solidFill>
                  <a:schemeClr val="bg1"/>
                </a:solidFill>
                <a:effectLst/>
                <a:latin typeface="Times New Roman" panose="02020603050405020304" pitchFamily="18" charset="0"/>
                <a:cs typeface="Times New Roman" panose="02020603050405020304" pitchFamily="18" charset="0"/>
              </a:rPr>
              <a:t> </a:t>
            </a:r>
            <a:r>
              <a:rPr lang="ru-RU" b="1" i="0" dirty="0" err="1">
                <a:solidFill>
                  <a:schemeClr val="bg1"/>
                </a:solidFill>
                <a:effectLst/>
                <a:latin typeface="Times New Roman" panose="02020603050405020304" pitchFamily="18" charset="0"/>
                <a:cs typeface="Times New Roman" panose="02020603050405020304" pitchFamily="18" charset="0"/>
              </a:rPr>
              <a:t>Республикасының</a:t>
            </a:r>
            <a:r>
              <a:rPr lang="ru-RU" b="1" i="0" dirty="0">
                <a:solidFill>
                  <a:schemeClr val="bg1"/>
                </a:solidFill>
                <a:effectLst/>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М</a:t>
            </a:r>
            <a:r>
              <a:rPr lang="ru-RU" b="1" i="0" dirty="0" err="1">
                <a:solidFill>
                  <a:schemeClr val="bg1"/>
                </a:solidFill>
                <a:effectLst/>
                <a:latin typeface="Times New Roman" panose="02020603050405020304" pitchFamily="18" charset="0"/>
                <a:cs typeface="Times New Roman" panose="02020603050405020304" pitchFamily="18" charset="0"/>
              </a:rPr>
              <a:t>емлекеттік</a:t>
            </a:r>
            <a:r>
              <a:rPr lang="ru-RU" b="1" i="0" dirty="0">
                <a:solidFill>
                  <a:schemeClr val="bg1"/>
                </a:solidFill>
                <a:effectLst/>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Ә</a:t>
            </a:r>
            <a:r>
              <a:rPr lang="ru-RU" b="1" i="0" dirty="0" err="1">
                <a:solidFill>
                  <a:schemeClr val="bg1"/>
                </a:solidFill>
                <a:effectLst/>
                <a:latin typeface="Times New Roman" panose="02020603050405020304" pitchFamily="18" charset="0"/>
                <a:cs typeface="Times New Roman" panose="02020603050405020304" pitchFamily="18" charset="0"/>
              </a:rPr>
              <a:t>нұраны</a:t>
            </a:r>
            <a:endParaRPr lang="ru-RU" b="1" i="0" dirty="0">
              <a:solidFill>
                <a:schemeClr val="bg1"/>
              </a:solidFill>
              <a:effectLst/>
              <a:latin typeface="Times New Roman" panose="02020603050405020304" pitchFamily="18" charset="0"/>
              <a:cs typeface="Times New Roman" panose="02020603050405020304" pitchFamily="18" charset="0"/>
            </a:endParaRPr>
          </a:p>
          <a:p>
            <a:pPr>
              <a:buNone/>
            </a:pPr>
            <a:endParaRPr lang="ru-RU" b="1" i="0" dirty="0">
              <a:solidFill>
                <a:schemeClr val="bg1"/>
              </a:solidFill>
              <a:effectLst/>
              <a:latin typeface="Times New Roman" panose="02020603050405020304" pitchFamily="18" charset="0"/>
              <a:cs typeface="Times New Roman" panose="02020603050405020304" pitchFamily="18" charset="0"/>
            </a:endParaRPr>
          </a:p>
          <a:p>
            <a:pPr algn="just">
              <a:buNone/>
            </a:pP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Жұмекен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Нәжімеденов</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Қазақстанның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қазіргі</a:t>
            </a:r>
            <a:r>
              <a:rPr lang="ru-RU" b="1" i="0" dirty="0">
                <a:solidFill>
                  <a:schemeClr val="bg1"/>
                </a:solidFill>
                <a:effectLst/>
                <a:latin typeface="Arial" panose="020B0604020202020204" pitchFamily="34" charset="0"/>
              </a:rPr>
              <a:t> </a:t>
            </a:r>
            <a:r>
              <a:rPr lang="ru-RU" b="1" i="0" u="none" strike="noStrike" dirty="0" err="1">
                <a:solidFill>
                  <a:schemeClr val="bg1"/>
                </a:solidFill>
                <a:effectLst/>
                <a:latin typeface="Arial" panose="020B0604020202020204" pitchFamily="34" charset="0"/>
                <a:hlinkClick r:id="rId5" tooltip="Әнұран">
                  <a:extLst>
                    <a:ext uri="{A12FA001-AC4F-418D-AE19-62706E023703}">
                      <ahyp:hlinkClr xmlns:ahyp="http://schemas.microsoft.com/office/drawing/2018/hyperlinkcolor" val="tx"/>
                    </a:ext>
                  </a:extLst>
                </a:hlinkClick>
              </a:rPr>
              <a:t>әнұран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мәтінінің</a:t>
            </a:r>
            <a:r>
              <a:rPr lang="ru-RU" b="1" i="0" dirty="0">
                <a:solidFill>
                  <a:schemeClr val="bg1"/>
                </a:solidFill>
                <a:effectLst/>
                <a:latin typeface="Arial" panose="020B0604020202020204" pitchFamily="34" charset="0"/>
              </a:rPr>
              <a:t> авторы. </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a:t>
            </a:r>
            <a:r>
              <a:rPr lang="ru-RU" b="1" i="0" u="none" strike="noStrike" dirty="0" err="1">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Менің</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 </a:t>
            </a:r>
            <a:r>
              <a:rPr lang="ru-RU" b="1" i="0" u="none" strike="noStrike" dirty="0" err="1">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Қазақстаным</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оның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шығармашылық</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жолының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басында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ақынның</a:t>
            </a:r>
            <a:r>
              <a:rPr lang="ru-RU" b="1" i="0" dirty="0">
                <a:solidFill>
                  <a:schemeClr val="bg1"/>
                </a:solidFill>
                <a:effectLst/>
                <a:latin typeface="Arial" panose="020B0604020202020204" pitchFamily="34" charset="0"/>
              </a:rPr>
              <a:t> 21 </a:t>
            </a:r>
            <a:r>
              <a:rPr lang="ru-RU" b="1" i="0" dirty="0" err="1">
                <a:solidFill>
                  <a:schemeClr val="bg1"/>
                </a:solidFill>
                <a:effectLst/>
                <a:latin typeface="Arial" panose="020B0604020202020204" pitchFamily="34" charset="0"/>
              </a:rPr>
              <a:t>жасында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жазылған</a:t>
            </a:r>
            <a:r>
              <a:rPr lang="ru-RU" b="1" i="0" dirty="0">
                <a:solidFill>
                  <a:schemeClr val="bg1"/>
                </a:solidFill>
                <a:effectLst/>
                <a:latin typeface="Arial" panose="020B0604020202020204" pitchFamily="34" charset="0"/>
              </a:rPr>
              <a:t>. Ол </a:t>
            </a:r>
            <a:r>
              <a:rPr lang="ru-RU" b="1" i="0" dirty="0" err="1">
                <a:solidFill>
                  <a:schemeClr val="bg1"/>
                </a:solidFill>
                <a:effectLst/>
                <a:latin typeface="Arial" panose="020B0604020202020204" pitchFamily="34" charset="0"/>
              </a:rPr>
              <a:t>кісінің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жұбайы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Нәсіп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апайдың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айтуынша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Жұмекен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әнді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осыдан</a:t>
            </a:r>
            <a:r>
              <a:rPr lang="ru-RU" b="1" i="0" dirty="0">
                <a:solidFill>
                  <a:schemeClr val="bg1"/>
                </a:solidFill>
                <a:effectLst/>
                <a:latin typeface="Arial" panose="020B0604020202020204" pitchFamily="34" charset="0"/>
              </a:rPr>
              <a:t> 50 </a:t>
            </a:r>
            <a:r>
              <a:rPr lang="ru-RU" b="1" i="0" dirty="0" err="1">
                <a:solidFill>
                  <a:schemeClr val="bg1"/>
                </a:solidFill>
                <a:effectLst/>
                <a:latin typeface="Arial" panose="020B0604020202020204" pitchFamily="34" charset="0"/>
              </a:rPr>
              <a:t>жыл</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бұрын</a:t>
            </a:r>
            <a:r>
              <a:rPr lang="ru-RU" b="1" i="0" dirty="0">
                <a:solidFill>
                  <a:schemeClr val="bg1"/>
                </a:solidFill>
                <a:effectLst/>
                <a:latin typeface="Arial" panose="020B0604020202020204" pitchFamily="34" charset="0"/>
              </a:rPr>
              <a:t>, </a:t>
            </a:r>
            <a:r>
              <a:rPr lang="ru-RU" b="1" i="0" u="none" strike="noStrike" dirty="0">
                <a:solidFill>
                  <a:schemeClr val="bg1"/>
                </a:solidFill>
                <a:effectLst/>
                <a:latin typeface="Arial" panose="020B0604020202020204" pitchFamily="34" charset="0"/>
                <a:hlinkClick r:id="rId7" tooltip="1956">
                  <a:extLst>
                    <a:ext uri="{A12FA001-AC4F-418D-AE19-62706E023703}">
                      <ahyp:hlinkClr xmlns:ahyp="http://schemas.microsoft.com/office/drawing/2018/hyperlinkcolor" val="tx"/>
                    </a:ext>
                  </a:extLst>
                </a:hlinkClick>
              </a:rPr>
              <a:t>1956</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жылы</a:t>
            </a:r>
            <a:r>
              <a:rPr lang="ru-RU" b="1" i="0" dirty="0">
                <a:solidFill>
                  <a:schemeClr val="bg1"/>
                </a:solidFill>
                <a:effectLst/>
                <a:latin typeface="Arial" panose="020B0604020202020204" pitchFamily="34" charset="0"/>
              </a:rPr>
              <a:t> </a:t>
            </a:r>
            <a:r>
              <a:rPr lang="ru-RU" b="1" i="0" u="none" strike="noStrike" dirty="0" err="1">
                <a:solidFill>
                  <a:schemeClr val="bg1"/>
                </a:solidFill>
                <a:effectLst/>
                <a:latin typeface="Arial" panose="020B0604020202020204" pitchFamily="34" charset="0"/>
                <a:hlinkClick r:id="rId8" tooltip="Алматы">
                  <a:extLst>
                    <a:ext uri="{A12FA001-AC4F-418D-AE19-62706E023703}">
                      <ahyp:hlinkClr xmlns:ahyp="http://schemas.microsoft.com/office/drawing/2018/hyperlinkcolor" val="tx"/>
                    </a:ext>
                  </a:extLst>
                </a:hlinkClick>
              </a:rPr>
              <a:t>Алматыда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белгілі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шаңқобызшы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Гүлсара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Піржанованың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үйінде</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жазған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Бұл</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өлең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бір</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қарағанда</a:t>
            </a:r>
            <a:r>
              <a:rPr lang="ru-RU" b="1" i="0" dirty="0">
                <a:solidFill>
                  <a:schemeClr val="bg1"/>
                </a:solidFill>
                <a:effectLst/>
                <a:latin typeface="Arial" panose="020B0604020202020204" pitchFamily="34" charset="0"/>
              </a:rPr>
              <a:t> </a:t>
            </a:r>
            <a:r>
              <a:rPr lang="ru-RU" b="1" i="0" u="none" strike="noStrike" dirty="0" err="1">
                <a:solidFill>
                  <a:schemeClr val="bg1"/>
                </a:solidFill>
                <a:effectLst/>
                <a:latin typeface="Arial" panose="020B0604020202020204" pitchFamily="34" charset="0"/>
                <a:hlinkClick r:id="rId9" tooltip="Қазақстан">
                  <a:extLst>
                    <a:ext uri="{A12FA001-AC4F-418D-AE19-62706E023703}">
                      <ahyp:hlinkClr xmlns:ahyp="http://schemas.microsoft.com/office/drawing/2018/hyperlinkcolor" val="tx"/>
                    </a:ext>
                  </a:extLst>
                </a:hlinkClick>
              </a:rPr>
              <a:t>Қазақстан</a:t>
            </a:r>
            <a:r>
              <a:rPr lang="ru-RU" b="1" i="0" dirty="0">
                <a:solidFill>
                  <a:schemeClr val="bg1"/>
                </a:solidFill>
                <a:effectLst/>
                <a:latin typeface="Arial" panose="020B0604020202020204" pitchFamily="34" charset="0"/>
              </a:rPr>
              <a:t> миллиард </a:t>
            </a:r>
            <a:r>
              <a:rPr lang="ru-RU" b="1" i="0" dirty="0" err="1">
                <a:solidFill>
                  <a:schemeClr val="bg1"/>
                </a:solidFill>
                <a:effectLst/>
                <a:latin typeface="Arial" panose="020B0604020202020204" pitchFamily="34" charset="0"/>
              </a:rPr>
              <a:t>пұт</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астық</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жинағанына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арналып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жазылған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сияқты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болып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көрінгенімен</a:t>
            </a:r>
            <a:r>
              <a:rPr lang="ru-RU" b="1" i="0" dirty="0">
                <a:solidFill>
                  <a:schemeClr val="bg1"/>
                </a:solidFill>
                <a:effectLst/>
                <a:latin typeface="Arial" panose="020B0604020202020204" pitchFamily="34" charset="0"/>
              </a:rPr>
              <a:t> , </a:t>
            </a:r>
            <a:r>
              <a:rPr lang="ru-RU" b="1" i="0" dirty="0" err="1">
                <a:solidFill>
                  <a:schemeClr val="bg1"/>
                </a:solidFill>
                <a:effectLst/>
                <a:latin typeface="Arial" panose="020B0604020202020204" pitchFamily="34" charset="0"/>
              </a:rPr>
              <a:t>негізінен</a:t>
            </a:r>
            <a:r>
              <a:rPr lang="ru-RU" b="1" i="0" dirty="0">
                <a:solidFill>
                  <a:schemeClr val="bg1"/>
                </a:solidFill>
                <a:effectLst/>
                <a:latin typeface="Arial" panose="020B0604020202020204" pitchFamily="34" charset="0"/>
              </a:rPr>
              <a:t> «ел, </a:t>
            </a:r>
            <a:r>
              <a:rPr lang="ru-RU" b="1" i="0" dirty="0" err="1">
                <a:solidFill>
                  <a:schemeClr val="bg1"/>
                </a:solidFill>
                <a:effectLst/>
                <a:latin typeface="Arial" panose="020B0604020202020204" pitchFamily="34" charset="0"/>
              </a:rPr>
              <a:t>жер</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менікі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деген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отаршыларға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қарсылықтан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туған</a:t>
            </a:r>
            <a:r>
              <a:rPr lang="ru-RU" b="1" i="0" dirty="0">
                <a:solidFill>
                  <a:schemeClr val="bg1"/>
                </a:solidFill>
                <a:effectLst/>
                <a:latin typeface="Arial" panose="020B0604020202020204" pitchFamily="34" charset="0"/>
              </a:rPr>
              <a:t>. Оны </a:t>
            </a:r>
            <a:r>
              <a:rPr lang="ru-RU" b="1" i="0" dirty="0" err="1">
                <a:solidFill>
                  <a:schemeClr val="bg1"/>
                </a:solidFill>
                <a:effectLst/>
                <a:latin typeface="Arial" panose="020B0604020202020204" pitchFamily="34" charset="0"/>
              </a:rPr>
              <a:t>сезіп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қалған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коммунистер</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әнді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мүлдем</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шығармай</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тастауға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айналғанда</a:t>
            </a:r>
            <a:r>
              <a:rPr lang="ru-RU" b="1" i="0" dirty="0">
                <a:solidFill>
                  <a:schemeClr val="bg1"/>
                </a:solidFill>
                <a:effectLst/>
                <a:latin typeface="Arial" panose="020B0604020202020204" pitchFamily="34" charset="0"/>
              </a:rPr>
              <a:t> Жамал Омарова ара </a:t>
            </a:r>
            <a:r>
              <a:rPr lang="ru-RU" b="1" i="0" dirty="0" err="1">
                <a:solidFill>
                  <a:schemeClr val="bg1"/>
                </a:solidFill>
                <a:effectLst/>
                <a:latin typeface="Arial" panose="020B0604020202020204" pitchFamily="34" charset="0"/>
              </a:rPr>
              <a:t>түсіп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эфирден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шырқауға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мүмкіндік</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алған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Сөйтіп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халыққа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жетпей</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жатып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қудалана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бастаған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бағы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жанып</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бейресмиден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тәуелсіздіктің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арқасында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ресми</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әнұранға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айналды</a:t>
            </a:r>
            <a:r>
              <a:rPr lang="ru-RU" b="1" i="0" dirty="0">
                <a:solidFill>
                  <a:schemeClr val="bg1"/>
                </a:solidFill>
                <a:effectLst/>
                <a:latin typeface="Arial" panose="020B0604020202020204" pitchFamily="34" charset="0"/>
              </a:rPr>
              <a:t>.</a:t>
            </a:r>
          </a:p>
          <a:p>
            <a:pPr algn="just">
              <a:buNone/>
            </a:pPr>
            <a:r>
              <a:rPr lang="ru-RU" b="1" i="0" u="none" strike="noStrike" dirty="0">
                <a:solidFill>
                  <a:schemeClr val="bg1"/>
                </a:solidFill>
                <a:effectLst/>
                <a:latin typeface="Arial" panose="020B0604020202020204" pitchFamily="34" charset="0"/>
                <a:hlinkClick r:id="rId10" tooltip="2006">
                  <a:extLst>
                    <a:ext uri="{A12FA001-AC4F-418D-AE19-62706E023703}">
                      <ahyp:hlinkClr xmlns:ahyp="http://schemas.microsoft.com/office/drawing/2018/hyperlinkcolor" val="tx"/>
                    </a:ext>
                  </a:extLst>
                </a:hlinkClick>
              </a:rPr>
              <a:t>2006</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жылдың</a:t>
            </a:r>
            <a:r>
              <a:rPr lang="ru-RU" b="1" i="0" dirty="0">
                <a:solidFill>
                  <a:schemeClr val="bg1"/>
                </a:solidFill>
                <a:effectLst/>
                <a:latin typeface="Arial" panose="020B0604020202020204" pitchFamily="34" charset="0"/>
              </a:rPr>
              <a:t> </a:t>
            </a:r>
            <a:r>
              <a:rPr lang="ru-RU" b="1" i="0" u="none" strike="noStrike" dirty="0">
                <a:solidFill>
                  <a:schemeClr val="bg1"/>
                </a:solidFill>
                <a:effectLst/>
                <a:latin typeface="Arial" panose="020B0604020202020204" pitchFamily="34" charset="0"/>
                <a:hlinkClick r:id="rId11" tooltip="Қаңтардың 11">
                  <a:extLst>
                    <a:ext uri="{A12FA001-AC4F-418D-AE19-62706E023703}">
                      <ahyp:hlinkClr xmlns:ahyp="http://schemas.microsoft.com/office/drawing/2018/hyperlinkcolor" val="tx"/>
                    </a:ext>
                  </a:extLst>
                </a:hlinkClick>
              </a:rPr>
              <a:t>11 </a:t>
            </a:r>
            <a:r>
              <a:rPr lang="ru-RU" b="1" i="0" u="none" strike="noStrike" dirty="0" err="1">
                <a:solidFill>
                  <a:schemeClr val="bg1"/>
                </a:solidFill>
                <a:effectLst/>
                <a:latin typeface="Arial" panose="020B0604020202020204" pitchFamily="34" charset="0"/>
                <a:hlinkClick r:id="rId11" tooltip="Қаңтардың 11">
                  <a:extLst>
                    <a:ext uri="{A12FA001-AC4F-418D-AE19-62706E023703}">
                      <ahyp:hlinkClr xmlns:ahyp="http://schemas.microsoft.com/office/drawing/2018/hyperlinkcolor" val="tx"/>
                    </a:ext>
                  </a:extLst>
                </a:hlinkClick>
              </a:rPr>
              <a:t>қаңтарында</a:t>
            </a:r>
            <a:r>
              <a:rPr lang="ru-RU" b="1" i="0" dirty="0">
                <a:solidFill>
                  <a:schemeClr val="bg1"/>
                </a:solidFill>
                <a:effectLst/>
                <a:latin typeface="Arial" panose="020B0604020202020204" pitchFamily="34" charset="0"/>
              </a:rPr>
              <a:t> </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a:t>
            </a:r>
            <a:r>
              <a:rPr lang="ru-RU" b="1" i="0" u="none" strike="noStrike" dirty="0" err="1">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Менің</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 </a:t>
            </a:r>
            <a:r>
              <a:rPr lang="ru-RU" b="1" i="0" u="none" strike="noStrike" dirty="0" err="1">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Қазақстаным</a:t>
            </a:r>
            <a:r>
              <a:rPr lang="ru-RU" b="1" i="0" u="none" strike="noStrike" dirty="0">
                <a:solidFill>
                  <a:schemeClr val="bg1"/>
                </a:solidFill>
                <a:effectLst/>
                <a:latin typeface="Arial" panose="020B0604020202020204" pitchFamily="34" charset="0"/>
                <a:hlinkClick r:id="rId6" tooltip="Менің Қазақстаным (әнұран)">
                  <a:extLst>
                    <a:ext uri="{A12FA001-AC4F-418D-AE19-62706E023703}">
                      <ahyp:hlinkClr xmlns:ahyp="http://schemas.microsoft.com/office/drawing/2018/hyperlinkcolor" val="tx"/>
                    </a:ext>
                  </a:extLst>
                </a:hlinkClick>
              </a:rPr>
              <a:t>»</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елдің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мемлекеттік</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әнұраны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сипатында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алғаш</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рет</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астаналық</a:t>
            </a:r>
            <a:r>
              <a:rPr lang="ru-RU" b="1" i="0" dirty="0">
                <a:solidFill>
                  <a:schemeClr val="bg1"/>
                </a:solidFill>
                <a:effectLst/>
                <a:latin typeface="Arial" panose="020B0604020202020204" pitchFamily="34" charset="0"/>
              </a:rPr>
              <a:t> «</a:t>
            </a:r>
            <a:r>
              <a:rPr lang="ru-RU" b="1" i="0" u="none" strike="noStrike" dirty="0" err="1">
                <a:solidFill>
                  <a:schemeClr val="bg1"/>
                </a:solidFill>
                <a:effectLst/>
                <a:latin typeface="Arial" panose="020B0604020202020204" pitchFamily="34" charset="0"/>
                <a:hlinkClick r:id="rId12" tooltip="Ақорда (резиденция)">
                  <a:extLst>
                    <a:ext uri="{A12FA001-AC4F-418D-AE19-62706E023703}">
                      <ahyp:hlinkClr xmlns:ahyp="http://schemas.microsoft.com/office/drawing/2018/hyperlinkcolor" val="tx"/>
                    </a:ext>
                  </a:extLst>
                </a:hlinkClick>
              </a:rPr>
              <a:t>Ақорда</a:t>
            </a:r>
            <a:r>
              <a:rPr lang="ru-RU" b="1" i="0" u="none" strike="noStrike" dirty="0">
                <a:solidFill>
                  <a:schemeClr val="bg1"/>
                </a:solidFill>
                <a:effectLst/>
                <a:latin typeface="Arial" panose="020B0604020202020204" pitchFamily="34" charset="0"/>
                <a:hlinkClick r:id="rId12" tooltip="Ақорда (резиденция)">
                  <a:extLst>
                    <a:ext uri="{A12FA001-AC4F-418D-AE19-62706E023703}">
                      <ahyp:hlinkClr xmlns:ahyp="http://schemas.microsoft.com/office/drawing/2018/hyperlinkcolor" val="tx"/>
                    </a:ext>
                  </a:extLst>
                </a:hlinkClick>
              </a:rPr>
              <a:t>»</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резиденциясының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шаңырағы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астында</a:t>
            </a:r>
            <a:r>
              <a:rPr lang="ru-RU" b="1" i="0" dirty="0">
                <a:solidFill>
                  <a:schemeClr val="bg1"/>
                </a:solidFill>
                <a:effectLst/>
                <a:latin typeface="Arial" panose="020B0604020202020204" pitchFamily="34" charset="0"/>
              </a:rPr>
              <a:t>, </a:t>
            </a:r>
            <a:r>
              <a:rPr lang="ru-RU" b="1" i="0" u="none" strike="noStrike" dirty="0" err="1">
                <a:solidFill>
                  <a:schemeClr val="bg1"/>
                </a:solidFill>
                <a:effectLst/>
                <a:latin typeface="Arial" panose="020B0604020202020204" pitchFamily="34" charset="0"/>
                <a:hlinkClick r:id="rId13" tooltip="Назарбаев Нұрсұлтан Әбішұлы">
                  <a:extLst>
                    <a:ext uri="{A12FA001-AC4F-418D-AE19-62706E023703}">
                      <ahyp:hlinkClr xmlns:ahyp="http://schemas.microsoft.com/office/drawing/2018/hyperlinkcolor" val="tx"/>
                    </a:ext>
                  </a:extLst>
                </a:hlinkClick>
              </a:rPr>
              <a:t>Нұрсұлтан</a:t>
            </a:r>
            <a:r>
              <a:rPr lang="ru-RU" b="1" i="0" u="none" strike="noStrike" dirty="0">
                <a:solidFill>
                  <a:schemeClr val="bg1"/>
                </a:solidFill>
                <a:effectLst/>
                <a:latin typeface="Arial" panose="020B0604020202020204" pitchFamily="34" charset="0"/>
                <a:hlinkClick r:id="rId13" tooltip="Назарбаев Нұрсұлтан Әбішұлы">
                  <a:extLst>
                    <a:ext uri="{A12FA001-AC4F-418D-AE19-62706E023703}">
                      <ahyp:hlinkClr xmlns:ahyp="http://schemas.microsoft.com/office/drawing/2018/hyperlinkcolor" val="tx"/>
                    </a:ext>
                  </a:extLst>
                </a:hlinkClick>
              </a:rPr>
              <a:t> </a:t>
            </a:r>
            <a:r>
              <a:rPr lang="ru-RU" b="1" i="0" u="none" strike="noStrike" dirty="0" err="1">
                <a:solidFill>
                  <a:schemeClr val="bg1"/>
                </a:solidFill>
                <a:effectLst/>
                <a:latin typeface="Arial" panose="020B0604020202020204" pitchFamily="34" charset="0"/>
                <a:hlinkClick r:id="rId13" tooltip="Назарбаев Нұрсұлтан Әбішұлы">
                  <a:extLst>
                    <a:ext uri="{A12FA001-AC4F-418D-AE19-62706E023703}">
                      <ahyp:hlinkClr xmlns:ahyp="http://schemas.microsoft.com/office/drawing/2018/hyperlinkcolor" val="tx"/>
                    </a:ext>
                  </a:extLst>
                </a:hlinkClick>
              </a:rPr>
              <a:t>Назарбаевтың</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Қазақстан</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Президенті</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лауазымына</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салтанатты</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түрде</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кірісу</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сәтінде</a:t>
            </a:r>
            <a:r>
              <a:rPr lang="ru-RU" b="1" i="0" dirty="0">
                <a:solidFill>
                  <a:schemeClr val="bg1"/>
                </a:solidFill>
                <a:effectLst/>
                <a:latin typeface="Arial" panose="020B0604020202020204" pitchFamily="34" charset="0"/>
              </a:rPr>
              <a:t> </a:t>
            </a:r>
            <a:r>
              <a:rPr lang="ru-RU" b="1" i="0" dirty="0" err="1">
                <a:solidFill>
                  <a:schemeClr val="bg1"/>
                </a:solidFill>
                <a:effectLst/>
                <a:latin typeface="Arial" panose="020B0604020202020204" pitchFamily="34" charset="0"/>
              </a:rPr>
              <a:t>орындалды</a:t>
            </a:r>
            <a:r>
              <a:rPr lang="ru-RU" b="1" i="0" dirty="0">
                <a:solidFill>
                  <a:schemeClr val="bg1"/>
                </a:solidFill>
                <a:effectLst/>
                <a:latin typeface="Arial" panose="020B0604020202020204" pitchFamily="34"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4275" name="object 6">
            <a:extLst>
              <a:ext uri="{FF2B5EF4-FFF2-40B4-BE49-F238E27FC236}">
                <a16:creationId xmlns:a16="http://schemas.microsoft.com/office/drawing/2014/main" id="{A1FF070C-1978-8A87-BB6A-6D09750424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7876" y="0"/>
            <a:ext cx="10001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6" name="Freeform 6" descr="preencoded.png">
            <a:hlinkClick r:id="rId3" tooltip="https://gamma.app/?utm_source=made-with-gamma"/>
            <a:extLst>
              <a:ext uri="{FF2B5EF4-FFF2-40B4-BE49-F238E27FC236}">
                <a16:creationId xmlns:a16="http://schemas.microsoft.com/office/drawing/2014/main" id="{486307FC-EE37-8451-D1B4-C8F4BDC7B49B}"/>
              </a:ext>
            </a:extLst>
          </p:cNvPr>
          <p:cNvSpPr>
            <a:spLocks/>
          </p:cNvSpPr>
          <p:nvPr/>
        </p:nvSpPr>
        <p:spPr bwMode="auto">
          <a:xfrm>
            <a:off x="9048750" y="6419851"/>
            <a:ext cx="1519238" cy="384175"/>
          </a:xfrm>
          <a:custGeom>
            <a:avLst/>
            <a:gdLst>
              <a:gd name="T0" fmla="*/ 0 w 2153256"/>
              <a:gd name="T1" fmla="*/ 0 h 514350"/>
              <a:gd name="T2" fmla="*/ 1071904 w 2153256"/>
              <a:gd name="T3" fmla="*/ 0 h 514350"/>
              <a:gd name="T4" fmla="*/ 1071904 w 2153256"/>
              <a:gd name="T5" fmla="*/ 286946 h 514350"/>
              <a:gd name="T6" fmla="*/ 0 w 2153256"/>
              <a:gd name="T7" fmla="*/ 286946 h 514350"/>
              <a:gd name="T8" fmla="*/ 0 w 2153256"/>
              <a:gd name="T9" fmla="*/ 0 h 514350"/>
              <a:gd name="T10" fmla="*/ 0 60000 65536"/>
              <a:gd name="T11" fmla="*/ 0 60000 65536"/>
              <a:gd name="T12" fmla="*/ 0 60000 65536"/>
              <a:gd name="T13" fmla="*/ 0 60000 65536"/>
              <a:gd name="T14" fmla="*/ 0 60000 65536"/>
              <a:gd name="T15" fmla="*/ 0 w 2153256"/>
              <a:gd name="T16" fmla="*/ 0 h 514350"/>
              <a:gd name="T17" fmla="*/ 2153256 w 2153256"/>
              <a:gd name="T18" fmla="*/ 514350 h 514350"/>
            </a:gdLst>
            <a:ahLst/>
            <a:cxnLst>
              <a:cxn ang="T10">
                <a:pos x="T0" y="T1"/>
              </a:cxn>
              <a:cxn ang="T11">
                <a:pos x="T2" y="T3"/>
              </a:cxn>
              <a:cxn ang="T12">
                <a:pos x="T4" y="T5"/>
              </a:cxn>
              <a:cxn ang="T13">
                <a:pos x="T6" y="T7"/>
              </a:cxn>
              <a:cxn ang="T14">
                <a:pos x="T8" y="T9"/>
              </a:cxn>
            </a:cxnLst>
            <a:rect l="T15" t="T16" r="T17" b="T18"/>
            <a:pathLst>
              <a:path w="2153256" h="514350">
                <a:moveTo>
                  <a:pt x="0" y="0"/>
                </a:moveTo>
                <a:lnTo>
                  <a:pt x="2153256" y="0"/>
                </a:lnTo>
                <a:lnTo>
                  <a:pt x="2153256" y="514350"/>
                </a:lnTo>
                <a:lnTo>
                  <a:pt x="0" y="514350"/>
                </a:lnTo>
                <a:lnTo>
                  <a:pt x="0" y="0"/>
                </a:lnTo>
                <a:close/>
              </a:path>
            </a:pathLst>
          </a:cu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800">
                <a:solidFill>
                  <a:schemeClr val="tx1"/>
                </a:solidFill>
                <a:latin typeface="Arial" panose="020B0604020202020204" pitchFamily="34" charset="0"/>
                <a:cs typeface="Arial" panose="020B0604020202020204" pitchFamily="34" charset="0"/>
              </a:defRPr>
            </a:lvl1pPr>
            <a:lvl2pPr marL="742950" indent="-285750">
              <a:defRPr sz="2800">
                <a:solidFill>
                  <a:schemeClr val="tx1"/>
                </a:solidFill>
                <a:latin typeface="Arial" panose="020B0604020202020204" pitchFamily="34" charset="0"/>
                <a:cs typeface="Arial" panose="020B0604020202020204" pitchFamily="34" charset="0"/>
              </a:defRPr>
            </a:lvl2pPr>
            <a:lvl3pPr marL="1143000" indent="-228600">
              <a:defRPr sz="2800">
                <a:solidFill>
                  <a:schemeClr val="tx1"/>
                </a:solidFill>
                <a:latin typeface="Arial" panose="020B0604020202020204" pitchFamily="34" charset="0"/>
                <a:cs typeface="Arial" panose="020B0604020202020204" pitchFamily="34" charset="0"/>
              </a:defRPr>
            </a:lvl3pPr>
            <a:lvl4pPr marL="1600200" indent="-228600">
              <a:defRPr sz="2800">
                <a:solidFill>
                  <a:schemeClr val="tx1"/>
                </a:solidFill>
                <a:latin typeface="Arial" panose="020B0604020202020204" pitchFamily="34" charset="0"/>
                <a:cs typeface="Arial" panose="020B0604020202020204" pitchFamily="34" charset="0"/>
              </a:defRPr>
            </a:lvl4pPr>
            <a:lvl5pPr marL="2057400" indent="-228600">
              <a:defRPr sz="28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pPr>
            <a:endParaRPr lang="ru-RU" altLang="ru-RU">
              <a:solidFill>
                <a:prstClr val="black"/>
              </a:solidFill>
            </a:endParaRPr>
          </a:p>
        </p:txBody>
      </p:sp>
      <p:sp>
        <p:nvSpPr>
          <p:cNvPr id="4" name="TextBox 3">
            <a:extLst>
              <a:ext uri="{FF2B5EF4-FFF2-40B4-BE49-F238E27FC236}">
                <a16:creationId xmlns:a16="http://schemas.microsoft.com/office/drawing/2014/main" id="{EBD33373-95CF-00AF-D6E5-0A70FBDF24D5}"/>
              </a:ext>
            </a:extLst>
          </p:cNvPr>
          <p:cNvSpPr txBox="1"/>
          <p:nvPr/>
        </p:nvSpPr>
        <p:spPr>
          <a:xfrm>
            <a:off x="667512" y="795528"/>
            <a:ext cx="10671048" cy="5355312"/>
          </a:xfrm>
          <a:prstGeom prst="rect">
            <a:avLst/>
          </a:prstGeom>
          <a:noFill/>
        </p:spPr>
        <p:txBody>
          <a:bodyPr wrap="square">
            <a:spAutoFit/>
          </a:bodyPr>
          <a:lstStyle/>
          <a:p>
            <a:pPr algn="ctr">
              <a:buNone/>
            </a:pPr>
            <a:r>
              <a:rPr lang="ru-RU" sz="2000" b="1" i="0" dirty="0" err="1">
                <a:solidFill>
                  <a:srgbClr val="101418"/>
                </a:solidFill>
                <a:effectLst/>
                <a:latin typeface="Times New Roman" panose="02020603050405020304" pitchFamily="18" charset="0"/>
                <a:cs typeface="Times New Roman" panose="02020603050405020304" pitchFamily="18" charset="0"/>
              </a:rPr>
              <a:t>Шығармалары</a:t>
            </a:r>
            <a:endParaRPr lang="ru-RU" sz="2000" b="1" i="0" dirty="0">
              <a:solidFill>
                <a:srgbClr val="101418"/>
              </a:solidFill>
              <a:effectLst/>
              <a:latin typeface="Times New Roman" panose="02020603050405020304" pitchFamily="18" charset="0"/>
              <a:cs typeface="Times New Roman" panose="02020603050405020304" pitchFamily="18" charset="0"/>
            </a:endParaRPr>
          </a:p>
          <a:p>
            <a:pPr algn="l">
              <a:buNone/>
            </a:pPr>
            <a:r>
              <a:rPr lang="ru-RU" sz="1400" b="1" i="0" dirty="0" err="1">
                <a:solidFill>
                  <a:schemeClr val="bg1"/>
                </a:solidFill>
                <a:effectLst/>
                <a:latin typeface="Times New Roman" panose="02020603050405020304" pitchFamily="18" charset="0"/>
                <a:cs typeface="Times New Roman" panose="02020603050405020304" pitchFamily="18" charset="0"/>
              </a:rPr>
              <a:t>Елуінші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жылдардың</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екінші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жартысында</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алпысыншы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жылдардың</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басында</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Жұмекеннің</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өлеңдері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республикалық</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баспасөзде</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жиі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жарияланып</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жүрді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Алпысыншы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жылдардан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бастап</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өлеңдері</a:t>
            </a:r>
            <a:r>
              <a:rPr lang="ru-RU" sz="1400" b="1" i="0" dirty="0">
                <a:solidFill>
                  <a:schemeClr val="bg1"/>
                </a:solidFill>
                <a:effectLst/>
                <a:latin typeface="Times New Roman" panose="02020603050405020304" pitchFamily="18" charset="0"/>
                <a:cs typeface="Times New Roman" panose="02020603050405020304" pitchFamily="18" charset="0"/>
              </a:rPr>
              <a:t> мен </a:t>
            </a:r>
            <a:r>
              <a:rPr lang="ru-RU" sz="1400" b="1" i="0" dirty="0" err="1">
                <a:solidFill>
                  <a:schemeClr val="bg1"/>
                </a:solidFill>
                <a:effectLst/>
                <a:latin typeface="Times New Roman" panose="02020603050405020304" pitchFamily="18" charset="0"/>
                <a:cs typeface="Times New Roman" panose="02020603050405020304" pitchFamily="18" charset="0"/>
              </a:rPr>
              <a:t>шығармалары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үш</a:t>
            </a:r>
            <a:r>
              <a:rPr lang="ru-RU" sz="1400" b="1" i="0" dirty="0">
                <a:solidFill>
                  <a:schemeClr val="bg1"/>
                </a:solidFill>
                <a:effectLst/>
                <a:latin typeface="Times New Roman" panose="02020603050405020304" pitchFamily="18" charset="0"/>
                <a:cs typeface="Times New Roman" panose="02020603050405020304" pitchFamily="18" charset="0"/>
              </a:rPr>
              <a:t> романы, </a:t>
            </a:r>
            <a:r>
              <a:rPr lang="ru-RU" sz="1400" b="1" i="0" dirty="0" err="1">
                <a:solidFill>
                  <a:schemeClr val="bg1"/>
                </a:solidFill>
                <a:effectLst/>
                <a:latin typeface="Times New Roman" panose="02020603050405020304" pitchFamily="18" charset="0"/>
                <a:cs typeface="Times New Roman" panose="02020603050405020304" pitchFamily="18" charset="0"/>
              </a:rPr>
              <a:t>аударма</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кітаптары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Жазушы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Жалын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баспаларынан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жарық</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көрді</a:t>
            </a:r>
            <a:r>
              <a:rPr lang="ru-RU" sz="1400" b="1" i="0" dirty="0">
                <a:solidFill>
                  <a:schemeClr val="bg1"/>
                </a:solidFill>
                <a:effectLst/>
                <a:latin typeface="Times New Roman" panose="02020603050405020304" pitchFamily="18" charset="0"/>
                <a:cs typeface="Times New Roman" panose="02020603050405020304" pitchFamily="18" charset="0"/>
              </a:rPr>
              <a:t>:</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Балауса</a:t>
            </a:r>
            <a:r>
              <a:rPr lang="ru-RU" sz="1400" b="1" i="0" dirty="0">
                <a:solidFill>
                  <a:schemeClr val="bg1"/>
                </a:solidFill>
                <a:effectLst/>
                <a:latin typeface="Times New Roman" panose="02020603050405020304" pitchFamily="18" charset="0"/>
                <a:cs typeface="Times New Roman" panose="02020603050405020304" pitchFamily="18" charset="0"/>
              </a:rPr>
              <a:t>" (1961)</a:t>
            </a:r>
          </a:p>
          <a:p>
            <a:pPr algn="l">
              <a:buFont typeface="Arial" panose="020B0604020202020204" pitchFamily="34" charset="0"/>
              <a:buChar char="•"/>
            </a:pP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Сыбызғы</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 сыры"</a:t>
            </a:r>
            <a:r>
              <a:rPr lang="ru-RU" sz="1400" b="1" i="0" dirty="0">
                <a:solidFill>
                  <a:schemeClr val="bg1"/>
                </a:solidFill>
                <a:effectLst/>
                <a:latin typeface="Times New Roman" panose="02020603050405020304" pitchFamily="18" charset="0"/>
                <a:cs typeface="Times New Roman" panose="02020603050405020304" pitchFamily="18" charset="0"/>
              </a:rPr>
              <a:t> (1962)</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Өз</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көзіммен</a:t>
            </a:r>
            <a:r>
              <a:rPr lang="ru-RU" sz="1400" b="1" i="0" dirty="0">
                <a:solidFill>
                  <a:schemeClr val="bg1"/>
                </a:solidFill>
                <a:effectLst/>
                <a:latin typeface="Times New Roman" panose="02020603050405020304" pitchFamily="18" charset="0"/>
                <a:cs typeface="Times New Roman" panose="02020603050405020304" pitchFamily="18" charset="0"/>
              </a:rPr>
              <a:t>" (1964)</a:t>
            </a:r>
          </a:p>
          <a:p>
            <a:pPr algn="l">
              <a:buFont typeface="Arial" panose="020B0604020202020204" pitchFamily="34" charset="0"/>
              <a:buChar char="•"/>
            </a:pP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Жоқ</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 </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ұмытуға</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 </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болмайды</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a:t>
            </a:r>
            <a:r>
              <a:rPr lang="ru-RU" sz="1400" b="1" i="0" dirty="0">
                <a:solidFill>
                  <a:schemeClr val="bg1"/>
                </a:solidFill>
                <a:effectLst/>
                <a:latin typeface="Times New Roman" panose="02020603050405020304" pitchFamily="18" charset="0"/>
                <a:cs typeface="Times New Roman" panose="02020603050405020304" pitchFamily="18" charset="0"/>
              </a:rPr>
              <a:t> (1965)</a:t>
            </a:r>
          </a:p>
          <a:p>
            <a:pPr algn="l">
              <a:buFont typeface="Arial" panose="020B0604020202020204" pitchFamily="34" charset="0"/>
              <a:buChar char="•"/>
            </a:pP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Жарық</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 пен </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жылу</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a:t>
            </a:r>
            <a:r>
              <a:rPr lang="ru-RU" sz="1400" b="1" i="0" dirty="0">
                <a:solidFill>
                  <a:schemeClr val="bg1"/>
                </a:solidFill>
                <a:effectLst/>
                <a:latin typeface="Times New Roman" panose="02020603050405020304" pitchFamily="18" charset="0"/>
                <a:cs typeface="Times New Roman" panose="02020603050405020304" pitchFamily="18" charset="0"/>
              </a:rPr>
              <a:t> (1966)</a:t>
            </a:r>
          </a:p>
          <a:p>
            <a:pPr algn="l">
              <a:buFont typeface="Arial" panose="020B0604020202020204" pitchFamily="34" charset="0"/>
              <a:buChar char="•"/>
            </a:pP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Күй</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 </a:t>
            </a:r>
            <a:r>
              <a:rPr lang="ru-RU" sz="1400" b="1" i="0" u="none" strike="noStrike" dirty="0" err="1">
                <a:solidFill>
                  <a:schemeClr val="bg1"/>
                </a:solidFill>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кітабы</a:t>
            </a: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a:t>
            </a:r>
            <a:r>
              <a:rPr lang="ru-RU" sz="1400" b="1" i="0" dirty="0">
                <a:solidFill>
                  <a:schemeClr val="bg1"/>
                </a:solidFill>
                <a:effectLst/>
                <a:latin typeface="Times New Roman" panose="02020603050405020304" pitchFamily="18" charset="0"/>
                <a:cs typeface="Times New Roman" panose="02020603050405020304" pitchFamily="18" charset="0"/>
              </a:rPr>
              <a:t> (1967)</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"Мен </a:t>
            </a:r>
            <a:r>
              <a:rPr lang="ru-RU" sz="1400" b="1" i="0" dirty="0" err="1">
                <a:solidFill>
                  <a:schemeClr val="bg1"/>
                </a:solidFill>
                <a:effectLst/>
                <a:latin typeface="Times New Roman" panose="02020603050405020304" pitchFamily="18" charset="0"/>
                <a:cs typeface="Times New Roman" panose="02020603050405020304" pitchFamily="18" charset="0"/>
              </a:rPr>
              <a:t>туған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күн</a:t>
            </a:r>
            <a:r>
              <a:rPr lang="ru-RU" sz="1400" b="1" i="0" dirty="0">
                <a:solidFill>
                  <a:schemeClr val="bg1"/>
                </a:solidFill>
                <a:effectLst/>
                <a:latin typeface="Times New Roman" panose="02020603050405020304" pitchFamily="18" charset="0"/>
                <a:cs typeface="Times New Roman" panose="02020603050405020304" pitchFamily="18" charset="0"/>
              </a:rPr>
              <a:t>" (1972)</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Ақ</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шағыл</a:t>
            </a:r>
            <a:r>
              <a:rPr lang="ru-RU" sz="1400" b="1" i="0" dirty="0">
                <a:solidFill>
                  <a:schemeClr val="bg1"/>
                </a:solidFill>
                <a:effectLst/>
                <a:latin typeface="Times New Roman" panose="02020603050405020304" pitchFamily="18" charset="0"/>
                <a:cs typeface="Times New Roman" panose="02020603050405020304" pitchFamily="18" charset="0"/>
              </a:rPr>
              <a:t>" (1973)</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Кішкентай</a:t>
            </a:r>
            <a:r>
              <a:rPr lang="ru-RU" sz="1400" b="1" i="0" dirty="0">
                <a:solidFill>
                  <a:schemeClr val="bg1"/>
                </a:solidFill>
                <a:effectLst/>
                <a:latin typeface="Times New Roman" panose="02020603050405020304" pitchFamily="18" charset="0"/>
                <a:cs typeface="Times New Roman" panose="02020603050405020304" pitchFamily="18" charset="0"/>
              </a:rPr>
              <a:t>" (1975)</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Даңқ</a:t>
            </a:r>
            <a:r>
              <a:rPr lang="ru-RU" sz="1400" b="1" i="0" dirty="0">
                <a:solidFill>
                  <a:schemeClr val="bg1"/>
                </a:solidFill>
                <a:effectLst/>
                <a:latin typeface="Times New Roman" panose="02020603050405020304" pitchFamily="18" charset="0"/>
                <a:cs typeface="Times New Roman" panose="02020603050405020304" pitchFamily="18" charset="0"/>
              </a:rPr>
              <a:t> пен </a:t>
            </a:r>
            <a:r>
              <a:rPr lang="ru-RU" sz="1400" b="1" i="0" dirty="0" err="1">
                <a:solidFill>
                  <a:schemeClr val="bg1"/>
                </a:solidFill>
                <a:effectLst/>
                <a:latin typeface="Times New Roman" panose="02020603050405020304" pitchFamily="18" charset="0"/>
                <a:cs typeface="Times New Roman" panose="02020603050405020304" pitchFamily="18" charset="0"/>
              </a:rPr>
              <a:t>дақпырт</a:t>
            </a:r>
            <a:r>
              <a:rPr lang="ru-RU" sz="1400" b="1" i="0" dirty="0">
                <a:solidFill>
                  <a:schemeClr val="bg1"/>
                </a:solidFill>
                <a:effectLst/>
                <a:latin typeface="Times New Roman" panose="02020603050405020304" pitchFamily="18" charset="0"/>
                <a:cs typeface="Times New Roman" panose="02020603050405020304" pitchFamily="18" charset="0"/>
              </a:rPr>
              <a:t>" (1977)</a:t>
            </a:r>
          </a:p>
          <a:p>
            <a:pPr algn="l">
              <a:buFont typeface="Arial" panose="020B0604020202020204" pitchFamily="34" charset="0"/>
              <a:buChar char="•"/>
            </a:pPr>
            <a:r>
              <a:rPr lang="ru-RU" sz="1400" b="1" i="0" u="none" strike="noStrike" dirty="0">
                <a:solidFill>
                  <a:schemeClr val="bg1"/>
                </a:solidFill>
                <a:effectLst/>
                <a:latin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a:t>
            </a: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Ұрпағым</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саған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айтам</a:t>
            </a:r>
            <a:r>
              <a:rPr lang="ru-RU" sz="1400" b="1" i="0" dirty="0">
                <a:solidFill>
                  <a:schemeClr val="bg1"/>
                </a:solidFill>
                <a:effectLst/>
                <a:latin typeface="Times New Roman" panose="02020603050405020304" pitchFamily="18" charset="0"/>
                <a:cs typeface="Times New Roman" panose="02020603050405020304" pitchFamily="18" charset="0"/>
              </a:rPr>
              <a:t>" (1988) </a:t>
            </a:r>
            <a:r>
              <a:rPr lang="ru-RU" sz="1400" b="1" i="0" dirty="0" err="1">
                <a:solidFill>
                  <a:schemeClr val="bg1"/>
                </a:solidFill>
                <a:effectLst/>
                <a:latin typeface="Times New Roman" panose="02020603050405020304" pitchFamily="18" charset="0"/>
                <a:cs typeface="Times New Roman" panose="02020603050405020304" pitchFamily="18" charset="0"/>
              </a:rPr>
              <a:t>кітаптары</a:t>
            </a:r>
            <a:endParaRPr lang="ru-RU" sz="1400" b="1" i="0" dirty="0">
              <a:solidFill>
                <a:schemeClr val="bg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ru-RU" sz="1400" b="1" i="0" dirty="0" err="1">
                <a:solidFill>
                  <a:schemeClr val="bg1"/>
                </a:solidFill>
                <a:effectLst/>
                <a:latin typeface="Times New Roman" panose="02020603050405020304" pitchFamily="18" charset="0"/>
                <a:cs typeface="Times New Roman" panose="02020603050405020304" pitchFamily="18" charset="0"/>
              </a:rPr>
              <a:t>үш</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томдық</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шығармалар</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жинағы</a:t>
            </a:r>
            <a:r>
              <a:rPr lang="ru-RU" sz="1400" b="1" i="0" dirty="0">
                <a:solidFill>
                  <a:schemeClr val="bg1"/>
                </a:solidFill>
                <a:effectLst/>
                <a:latin typeface="Times New Roman" panose="02020603050405020304" pitchFamily="18" charset="0"/>
                <a:cs typeface="Times New Roman" panose="02020603050405020304" pitchFamily="18" charset="0"/>
              </a:rPr>
              <a:t> (1996-1997)</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"Мен — </a:t>
            </a:r>
            <a:r>
              <a:rPr lang="ru-RU" sz="1400" b="1" i="0" dirty="0" err="1">
                <a:solidFill>
                  <a:schemeClr val="bg1"/>
                </a:solidFill>
                <a:effectLst/>
                <a:latin typeface="Times New Roman" panose="02020603050405020304" pitchFamily="18" charset="0"/>
                <a:cs typeface="Times New Roman" panose="02020603050405020304" pitchFamily="18" charset="0"/>
              </a:rPr>
              <a:t>тамырмын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дастандар</a:t>
            </a:r>
            <a:r>
              <a:rPr lang="ru-RU" sz="1400" b="1" i="0" dirty="0">
                <a:solidFill>
                  <a:schemeClr val="bg1"/>
                </a:solidFill>
                <a:effectLst/>
                <a:latin typeface="Times New Roman" panose="02020603050405020304" pitchFamily="18" charset="0"/>
                <a:cs typeface="Times New Roman" panose="02020603050405020304" pitchFamily="18" charset="0"/>
              </a:rPr>
              <a:t> (2001)</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Қасірет</a:t>
            </a:r>
            <a:r>
              <a:rPr lang="ru-RU" sz="1400" b="1" i="0" dirty="0">
                <a:solidFill>
                  <a:schemeClr val="bg1"/>
                </a:solidFill>
                <a:effectLst/>
                <a:latin typeface="Times New Roman" panose="02020603050405020304" pitchFamily="18" charset="0"/>
                <a:cs typeface="Times New Roman" panose="02020603050405020304" pitchFamily="18" charset="0"/>
              </a:rPr>
              <a:t> пен </a:t>
            </a:r>
            <a:r>
              <a:rPr lang="ru-RU" sz="1400" b="1" i="0" dirty="0" err="1">
                <a:solidFill>
                  <a:schemeClr val="bg1"/>
                </a:solidFill>
                <a:effectLst/>
                <a:latin typeface="Times New Roman" panose="02020603050405020304" pitchFamily="18" charset="0"/>
                <a:cs typeface="Times New Roman" panose="02020603050405020304" pitchFamily="18" charset="0"/>
              </a:rPr>
              <a:t>қайсарлық</a:t>
            </a:r>
            <a:r>
              <a:rPr lang="ru-RU" sz="1400" b="1" i="0" dirty="0">
                <a:solidFill>
                  <a:schemeClr val="bg1"/>
                </a:solidFill>
                <a:effectLst/>
                <a:latin typeface="Times New Roman" panose="02020603050405020304" pitchFamily="18" charset="0"/>
                <a:cs typeface="Times New Roman" panose="02020603050405020304" pitchFamily="18" charset="0"/>
              </a:rPr>
              <a:t>" (2001)</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Жұмекен</a:t>
            </a:r>
            <a:r>
              <a:rPr lang="ru-RU" sz="1400" b="1" i="0" dirty="0">
                <a:solidFill>
                  <a:schemeClr val="bg1"/>
                </a:solidFill>
                <a:effectLst/>
                <a:latin typeface="Times New Roman" panose="02020603050405020304" pitchFamily="18" charset="0"/>
                <a:cs typeface="Times New Roman" panose="02020603050405020304" pitchFamily="18" charset="0"/>
              </a:rPr>
              <a:t>" (2002)</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Жаңғырық</a:t>
            </a:r>
            <a:r>
              <a:rPr lang="ru-RU" sz="1400" b="1" i="0" dirty="0">
                <a:solidFill>
                  <a:schemeClr val="bg1"/>
                </a:solidFill>
                <a:effectLst/>
                <a:latin typeface="Times New Roman" panose="02020603050405020304" pitchFamily="18" charset="0"/>
                <a:cs typeface="Times New Roman" panose="02020603050405020304" pitchFamily="18" charset="0"/>
              </a:rPr>
              <a:t>" (2003).</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Аспан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шақырады</a:t>
            </a:r>
            <a:r>
              <a:rPr lang="ru-RU" sz="1400" b="1" i="0" dirty="0">
                <a:solidFill>
                  <a:schemeClr val="bg1"/>
                </a:solidFill>
                <a:effectLst/>
                <a:latin typeface="Times New Roman" panose="02020603050405020304" pitchFamily="18" charset="0"/>
                <a:cs typeface="Times New Roman" panose="02020603050405020304" pitchFamily="18" charset="0"/>
              </a:rPr>
              <a:t>" (2005)</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a:t>
            </a:r>
            <a:r>
              <a:rPr lang="ru-RU" sz="1400" b="1" i="0" dirty="0" err="1">
                <a:solidFill>
                  <a:schemeClr val="bg1"/>
                </a:solidFill>
                <a:effectLst/>
                <a:latin typeface="Times New Roman" panose="02020603050405020304" pitchFamily="18" charset="0"/>
                <a:cs typeface="Times New Roman" panose="02020603050405020304" pitchFamily="18" charset="0"/>
              </a:rPr>
              <a:t>Домбыраның</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қоңыр</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үні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Көне</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замандардан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бізге</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жеткен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домбыраның</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бүгінгі</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акустикасы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қандай</a:t>
            </a:r>
            <a:r>
              <a:rPr lang="ru-RU" sz="1400" b="1" i="0" dirty="0">
                <a:solidFill>
                  <a:schemeClr val="bg1"/>
                </a:solidFill>
                <a:effectLst/>
                <a:latin typeface="Times New Roman" panose="02020603050405020304" pitchFamily="18" charset="0"/>
                <a:cs typeface="Times New Roman" panose="02020603050405020304" pitchFamily="18" charset="0"/>
              </a:rPr>
              <a:t>?" (2007)</a:t>
            </a:r>
          </a:p>
          <a:p>
            <a:pPr algn="l">
              <a:buNone/>
            </a:pPr>
            <a:r>
              <a:rPr lang="ru-RU" sz="1400" b="1" i="0" dirty="0" err="1">
                <a:solidFill>
                  <a:schemeClr val="bg1"/>
                </a:solidFill>
                <a:effectLst/>
                <a:latin typeface="Times New Roman" panose="02020603050405020304" pitchFamily="18" charset="0"/>
                <a:cs typeface="Times New Roman" panose="02020603050405020304" pitchFamily="18" charset="0"/>
              </a:rPr>
              <a:t>Ақын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жырлары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бірнеше</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шет</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тілдеріне</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аударылған</a:t>
            </a:r>
            <a:r>
              <a:rPr lang="ru-RU" sz="1400" b="1" i="0" dirty="0">
                <a:solidFill>
                  <a:schemeClr val="bg1"/>
                </a:solidFill>
                <a:effectLst/>
                <a:latin typeface="Times New Roman" panose="02020603050405020304" pitchFamily="18" charset="0"/>
                <a:cs typeface="Times New Roman" panose="02020603050405020304" pitchFamily="18" charset="0"/>
              </a:rPr>
              <a:t>.</a:t>
            </a:r>
          </a:p>
          <a:p>
            <a:pPr algn="l">
              <a:buFont typeface="Arial" panose="020B0604020202020204" pitchFamily="34" charset="0"/>
              <a:buChar char="•"/>
            </a:pPr>
            <a:r>
              <a:rPr lang="ru-RU" sz="1400" b="1" i="0" dirty="0">
                <a:solidFill>
                  <a:schemeClr val="bg1"/>
                </a:solidFill>
                <a:effectLst/>
                <a:latin typeface="Times New Roman" panose="02020603050405020304" pitchFamily="18" charset="0"/>
                <a:cs typeface="Times New Roman" panose="02020603050405020304" pitchFamily="18" charset="0"/>
              </a:rPr>
              <a:t>1967 </a:t>
            </a:r>
            <a:r>
              <a:rPr lang="ru-RU" sz="1400" b="1" i="0" dirty="0" err="1">
                <a:solidFill>
                  <a:schemeClr val="bg1"/>
                </a:solidFill>
                <a:effectLst/>
                <a:latin typeface="Times New Roman" panose="02020603050405020304" pitchFamily="18" charset="0"/>
                <a:cs typeface="Times New Roman" panose="02020603050405020304" pitchFamily="18" charset="0"/>
              </a:rPr>
              <a:t>жылы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Жоқ</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ұмытуға</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болмайды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атты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поэмасы</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үшін</a:t>
            </a:r>
            <a:r>
              <a:rPr lang="ru-RU" sz="1400" b="1" i="0" dirty="0">
                <a:solidFill>
                  <a:schemeClr val="bg1"/>
                </a:solidFill>
                <a:effectLst/>
                <a:latin typeface="Times New Roman" panose="02020603050405020304" pitchFamily="18" charset="0"/>
                <a:cs typeface="Times New Roman" panose="02020603050405020304" pitchFamily="18" charset="0"/>
              </a:rPr>
              <a:t> </a:t>
            </a:r>
            <a:r>
              <a:rPr lang="ru-RU" sz="1400" b="1" i="0" dirty="0" err="1">
                <a:solidFill>
                  <a:schemeClr val="bg1"/>
                </a:solidFill>
                <a:effectLst/>
                <a:latin typeface="Times New Roman" panose="02020603050405020304" pitchFamily="18" charset="0"/>
                <a:cs typeface="Times New Roman" panose="02020603050405020304" pitchFamily="18" charset="0"/>
              </a:rPr>
              <a:t>Қазақстан</a:t>
            </a:r>
            <a:r>
              <a:rPr lang="ru-RU" sz="1400" b="1" i="0" dirty="0">
                <a:solidFill>
                  <a:schemeClr val="bg1"/>
                </a:solidFill>
                <a:effectLst/>
                <a:latin typeface="Times New Roman" panose="02020603050405020304" pitchFamily="18" charset="0"/>
                <a:cs typeface="Times New Roman" panose="02020603050405020304" pitchFamily="18" charset="0"/>
              </a:rPr>
              <a:t> Ленин комсомолы </a:t>
            </a:r>
            <a:r>
              <a:rPr lang="ru-RU" sz="1400" b="1" i="0" dirty="0" err="1">
                <a:solidFill>
                  <a:schemeClr val="bg1"/>
                </a:solidFill>
                <a:effectLst/>
                <a:latin typeface="Times New Roman" panose="02020603050405020304" pitchFamily="18" charset="0"/>
                <a:cs typeface="Times New Roman" panose="02020603050405020304" pitchFamily="18" charset="0"/>
              </a:rPr>
              <a:t>сыйлығының</a:t>
            </a:r>
            <a:r>
              <a:rPr lang="ru-RU" sz="1400" b="1" i="0" dirty="0">
                <a:solidFill>
                  <a:schemeClr val="bg1"/>
                </a:solidFill>
                <a:effectLst/>
                <a:latin typeface="Times New Roman" panose="02020603050405020304" pitchFamily="18" charset="0"/>
                <a:cs typeface="Times New Roman" panose="02020603050405020304" pitchFamily="18" charset="0"/>
              </a:rPr>
              <a:t> лауреаты </a:t>
            </a:r>
            <a:r>
              <a:rPr lang="ru-RU" sz="1400" b="1" i="0" dirty="0" err="1">
                <a:solidFill>
                  <a:schemeClr val="bg1"/>
                </a:solidFill>
                <a:effectLst/>
                <a:latin typeface="Times New Roman" panose="02020603050405020304" pitchFamily="18" charset="0"/>
                <a:cs typeface="Times New Roman" panose="02020603050405020304" pitchFamily="18" charset="0"/>
              </a:rPr>
              <a:t>атанды</a:t>
            </a:r>
            <a:r>
              <a:rPr lang="ru-RU" sz="1400" b="1" i="0" dirty="0">
                <a:solidFill>
                  <a:schemeClr val="bg1"/>
                </a:solidFill>
                <a:effectLst/>
                <a:latin typeface="Times New Roman" panose="02020603050405020304" pitchFamily="18" charset="0"/>
                <a:cs typeface="Times New Roman" panose="02020603050405020304" pitchFamily="18" charset="0"/>
              </a:rPr>
              <a:t>.</a:t>
            </a:r>
          </a:p>
        </p:txBody>
      </p:sp>
      <p:pic>
        <p:nvPicPr>
          <p:cNvPr id="3076" name="Picture 4" descr="Жұмекен Нәжімеденов (1935–1983) — қазақтың көрнекті ақыны ...">
            <a:extLst>
              <a:ext uri="{FF2B5EF4-FFF2-40B4-BE49-F238E27FC236}">
                <a16:creationId xmlns:a16="http://schemas.microsoft.com/office/drawing/2014/main" id="{2B58E708-0C4E-7C8D-10BE-48C9488E83E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86350" y="1828800"/>
            <a:ext cx="6352794" cy="34107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834</TotalTime>
  <Words>805</Words>
  <Application>Microsoft Office PowerPoint</Application>
  <PresentationFormat>Широкоэкранный</PresentationFormat>
  <Paragraphs>38</Paragraphs>
  <Slides>6</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3</vt:i4>
      </vt:variant>
      <vt:variant>
        <vt:lpstr>Заголовки слайдов</vt:lpstr>
      </vt:variant>
      <vt:variant>
        <vt:i4>6</vt:i4>
      </vt:variant>
    </vt:vector>
  </HeadingPairs>
  <TitlesOfParts>
    <vt:vector size="18" baseType="lpstr">
      <vt:lpstr>Arial</vt:lpstr>
      <vt:lpstr>Arial MT</vt:lpstr>
      <vt:lpstr>Calibri</vt:lpstr>
      <vt:lpstr>Calibri Light</vt:lpstr>
      <vt:lpstr>Candara</vt:lpstr>
      <vt:lpstr>Linux Libertine</vt:lpstr>
      <vt:lpstr>Symbol</vt:lpstr>
      <vt:lpstr>Tahoma</vt:lpstr>
      <vt:lpstr>Times New Roman</vt:lpstr>
      <vt:lpstr>Тема Office</vt:lpstr>
      <vt:lpstr>Office Theme</vt:lpstr>
      <vt:lpstr>Волна</vt:lpstr>
      <vt:lpstr>Ақын Жұмекен Нәжімеденовтің  90 жылдығына арналған «Жұмекен жырлары – ғасыр үні …» атты  әдеби-танымдық КЕШ (22.10.2025ж.) </vt:lpstr>
      <vt:lpstr>Презентация PowerPoint</vt:lpstr>
      <vt:lpstr>Жұмекен Сабырұлы Нәжімеденов (28 қараша, 1935 жыл, Атырау облысы, Құрманғазы ауданы Қошалақ - 22 қараша, 1983 жыл, Алматы) — Қазақстан Республикасы Мемлекеттік әнұранының (мәтіні) авторы, көрнекті ақын, Қазақстан Жастар одағы сыйлығының иегері. Өмірбаяны Жұмекен атасы Нәжімеден Стамғазиевтің бауырында өсіп, тәрбие алған. Сөз бен тарих және туған халқының дәстүрлеріне деген ыстық сүйіспеншілік сезімді бала бойында қалыптастырған сол кісі. Немересіне өзінің атақты бабалары Қартпанбет жырау (алтыншы ата) мен оның әпкесі Қосуан (Махамбет Өтемісұлының туған шешесі) туралы сыр шертетін. Кіші жүздің Байұлы тайпасы Алаша руынан шыққан 1956-59 жылдары Қазақтың мемлекеттік консерваториясының халық аспаптар факультетінде оқыған. 1959-74 ж.«Жазушы» баспасының редакторы «Лениншіл жас» газетінде бөлім меңгеруші, Қазақстан Жазушылар одағында әдеби кеңесші 1974-78 ж, Қаз.КСР Баспа, полиграфия және кітап саудасы істері жөніндегі мемлекеттік комитеттің редакторы 1978-83 ж. «Мектеп» баспасында бөлім меңгеруші болып қызмет атқарған.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Пользователь</cp:lastModifiedBy>
  <cp:revision>63</cp:revision>
  <dcterms:created xsi:type="dcterms:W3CDTF">2020-09-27T04:19:57Z</dcterms:created>
  <dcterms:modified xsi:type="dcterms:W3CDTF">2025-11-21T07:34:45Z</dcterms:modified>
</cp:coreProperties>
</file>